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ogram%20Files\Tencent\QQ\Users\992646980\FileRecv\&#22303;&#26408;&#31995;&#31532;6&#21608;&#12304;&#26089;&#33258;&#20064;&#12305;&#25277;&#26597;&#27719;&#24635;&#34920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Sheet1!$G$2</c:f>
              <c:strCache>
                <c:ptCount val="1"/>
                <c:pt idx="0">
                  <c:v>总体到课百分比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Sheet1!$B$3:$B$13</c:f>
              <c:strCache>
                <c:ptCount val="11"/>
                <c:pt idx="0">
                  <c:v>土木1151</c:v>
                </c:pt>
                <c:pt idx="1">
                  <c:v>土木1152</c:v>
                </c:pt>
                <c:pt idx="2">
                  <c:v>土木1153</c:v>
                </c:pt>
                <c:pt idx="3">
                  <c:v>土木1154</c:v>
                </c:pt>
                <c:pt idx="4">
                  <c:v>土木1155</c:v>
                </c:pt>
                <c:pt idx="5">
                  <c:v>土木1156</c:v>
                </c:pt>
                <c:pt idx="6">
                  <c:v>土木1157</c:v>
                </c:pt>
                <c:pt idx="7">
                  <c:v>城规1151</c:v>
                </c:pt>
                <c:pt idx="8">
                  <c:v>城规1152</c:v>
                </c:pt>
                <c:pt idx="9">
                  <c:v>工程1151</c:v>
                </c:pt>
                <c:pt idx="10">
                  <c:v>工程1152</c:v>
                </c:pt>
              </c:strCache>
            </c:strRef>
          </c:cat>
          <c:val>
            <c:numRef>
              <c:f>Sheet1!$G$3:$G$13</c:f>
              <c:numCache>
                <c:formatCode>0%</c:formatCode>
                <c:ptCount val="11"/>
                <c:pt idx="0">
                  <c:v>0.99137931034482762</c:v>
                </c:pt>
                <c:pt idx="1">
                  <c:v>0.97580645161290325</c:v>
                </c:pt>
                <c:pt idx="2">
                  <c:v>0.96875</c:v>
                </c:pt>
                <c:pt idx="3">
                  <c:v>0.9642857142857143</c:v>
                </c:pt>
                <c:pt idx="4">
                  <c:v>0.96969696969696972</c:v>
                </c:pt>
                <c:pt idx="5">
                  <c:v>0.78125</c:v>
                </c:pt>
                <c:pt idx="6">
                  <c:v>0.95833333333333337</c:v>
                </c:pt>
                <c:pt idx="7">
                  <c:v>0.97499999999999998</c:v>
                </c:pt>
                <c:pt idx="8">
                  <c:v>0.95</c:v>
                </c:pt>
                <c:pt idx="9">
                  <c:v>1</c:v>
                </c:pt>
                <c:pt idx="10">
                  <c:v>0.98648648648648651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9477248"/>
        <c:axId val="279692032"/>
      </c:barChart>
      <c:catAx>
        <c:axId val="279477248"/>
        <c:scaling>
          <c:orientation val="minMax"/>
        </c:scaling>
        <c:delete val="0"/>
        <c:axPos val="b"/>
        <c:majorTickMark val="out"/>
        <c:minorTickMark val="none"/>
        <c:tickLblPos val="nextTo"/>
        <c:crossAx val="279692032"/>
        <c:crosses val="autoZero"/>
        <c:auto val="1"/>
        <c:lblAlgn val="ctr"/>
        <c:lblOffset val="100"/>
        <c:noMultiLvlLbl val="0"/>
      </c:catAx>
      <c:valAx>
        <c:axId val="2796920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794772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Sheet1!$B$14:$B$24</c:f>
              <c:strCache>
                <c:ptCount val="11"/>
                <c:pt idx="0">
                  <c:v>土木1141</c:v>
                </c:pt>
                <c:pt idx="1">
                  <c:v>土木1142</c:v>
                </c:pt>
                <c:pt idx="2">
                  <c:v>土木1143</c:v>
                </c:pt>
                <c:pt idx="3">
                  <c:v>土木1144</c:v>
                </c:pt>
                <c:pt idx="4">
                  <c:v>土木1145</c:v>
                </c:pt>
                <c:pt idx="5">
                  <c:v>土木1146</c:v>
                </c:pt>
                <c:pt idx="6">
                  <c:v>土木1147</c:v>
                </c:pt>
                <c:pt idx="7">
                  <c:v>土木1148</c:v>
                </c:pt>
                <c:pt idx="8">
                  <c:v>工程1141</c:v>
                </c:pt>
                <c:pt idx="9">
                  <c:v>工程1142</c:v>
                </c:pt>
                <c:pt idx="10">
                  <c:v>城规1141</c:v>
                </c:pt>
              </c:strCache>
            </c:strRef>
          </c:cat>
          <c:val>
            <c:numRef>
              <c:f>Sheet1!$G$14:$G$24</c:f>
              <c:numCache>
                <c:formatCode>0%</c:formatCode>
                <c:ptCount val="11"/>
                <c:pt idx="0">
                  <c:v>0.97241379310344822</c:v>
                </c:pt>
                <c:pt idx="1">
                  <c:v>0.98750000000000004</c:v>
                </c:pt>
                <c:pt idx="2">
                  <c:v>0.97333333333333338</c:v>
                </c:pt>
                <c:pt idx="3">
                  <c:v>0.98064516129032253</c:v>
                </c:pt>
                <c:pt idx="4">
                  <c:v>0.97333333333333338</c:v>
                </c:pt>
                <c:pt idx="5">
                  <c:v>0.98620689655172411</c:v>
                </c:pt>
                <c:pt idx="6">
                  <c:v>0.96875</c:v>
                </c:pt>
                <c:pt idx="7">
                  <c:v>0.97647058823529409</c:v>
                </c:pt>
                <c:pt idx="8">
                  <c:v>0.98</c:v>
                </c:pt>
                <c:pt idx="9">
                  <c:v>0.89</c:v>
                </c:pt>
                <c:pt idx="10">
                  <c:v>0.92272727272727273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4106752"/>
        <c:axId val="204792960"/>
      </c:barChart>
      <c:catAx>
        <c:axId val="204106752"/>
        <c:scaling>
          <c:orientation val="minMax"/>
        </c:scaling>
        <c:delete val="0"/>
        <c:axPos val="b"/>
        <c:majorTickMark val="out"/>
        <c:minorTickMark val="none"/>
        <c:tickLblPos val="nextTo"/>
        <c:crossAx val="204792960"/>
        <c:crosses val="autoZero"/>
        <c:auto val="1"/>
        <c:lblAlgn val="ctr"/>
        <c:lblOffset val="100"/>
        <c:noMultiLvlLbl val="0"/>
      </c:catAx>
      <c:valAx>
        <c:axId val="2047929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041067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Sheet1!$G$2</c:f>
              <c:strCache>
                <c:ptCount val="1"/>
                <c:pt idx="0">
                  <c:v>总体到课百分比 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Sheet1!$B$3:$B$13</c:f>
              <c:strCache>
                <c:ptCount val="11"/>
                <c:pt idx="0">
                  <c:v>土木1151</c:v>
                </c:pt>
                <c:pt idx="1">
                  <c:v>土木1152</c:v>
                </c:pt>
                <c:pt idx="2">
                  <c:v>土木1153</c:v>
                </c:pt>
                <c:pt idx="3">
                  <c:v>土木1154</c:v>
                </c:pt>
                <c:pt idx="4">
                  <c:v>土木1155</c:v>
                </c:pt>
                <c:pt idx="5">
                  <c:v>土木1156</c:v>
                </c:pt>
                <c:pt idx="6">
                  <c:v>土木1157</c:v>
                </c:pt>
                <c:pt idx="7">
                  <c:v>城规1151</c:v>
                </c:pt>
                <c:pt idx="8">
                  <c:v>城规1152</c:v>
                </c:pt>
                <c:pt idx="9">
                  <c:v>工程1151</c:v>
                </c:pt>
                <c:pt idx="10">
                  <c:v>工程1152</c:v>
                </c:pt>
              </c:strCache>
            </c:strRef>
          </c:cat>
          <c:val>
            <c:numRef>
              <c:f>Sheet1!$G$3:$G$13</c:f>
              <c:numCache>
                <c:formatCode>0%</c:formatCode>
                <c:ptCount val="11"/>
                <c:pt idx="0">
                  <c:v>0.88505747126436785</c:v>
                </c:pt>
                <c:pt idx="1">
                  <c:v>0.967741935483871</c:v>
                </c:pt>
                <c:pt idx="2">
                  <c:v>0.96875</c:v>
                </c:pt>
                <c:pt idx="3">
                  <c:v>0.98095238095238091</c:v>
                </c:pt>
                <c:pt idx="4">
                  <c:v>0.86868686868686873</c:v>
                </c:pt>
                <c:pt idx="5">
                  <c:v>0.90277777777777779</c:v>
                </c:pt>
                <c:pt idx="6">
                  <c:v>0.93333333333333335</c:v>
                </c:pt>
                <c:pt idx="7">
                  <c:v>0.95</c:v>
                </c:pt>
                <c:pt idx="8">
                  <c:v>0.9</c:v>
                </c:pt>
                <c:pt idx="9">
                  <c:v>0.95934959349593496</c:v>
                </c:pt>
                <c:pt idx="10">
                  <c:v>0.90990990990990994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5767552"/>
        <c:axId val="285769088"/>
      </c:barChart>
      <c:catAx>
        <c:axId val="285767552"/>
        <c:scaling>
          <c:orientation val="minMax"/>
        </c:scaling>
        <c:delete val="0"/>
        <c:axPos val="b"/>
        <c:majorTickMark val="out"/>
        <c:minorTickMark val="none"/>
        <c:tickLblPos val="nextTo"/>
        <c:crossAx val="285769088"/>
        <c:crosses val="autoZero"/>
        <c:auto val="1"/>
        <c:lblAlgn val="ctr"/>
        <c:lblOffset val="100"/>
        <c:noMultiLvlLbl val="0"/>
      </c:catAx>
      <c:valAx>
        <c:axId val="2857690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857675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2618DB-B688-48E4-9CA8-0F895352889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C30D84A-D396-4A5F-833A-C40F557B55C1}">
      <dgm:prSet phldrT="[文本]"/>
      <dgm:spPr/>
      <dgm:t>
        <a:bodyPr/>
        <a:lstStyle/>
        <a:p>
          <a:endParaRPr lang="zh-CN" altLang="en-US" dirty="0"/>
        </a:p>
      </dgm:t>
    </dgm:pt>
    <dgm:pt modelId="{3C26C05B-33D1-48A5-965D-A351C57E324B}" type="parTrans" cxnId="{2F93EB31-6542-48E5-AB0A-D195227B044F}">
      <dgm:prSet/>
      <dgm:spPr/>
      <dgm:t>
        <a:bodyPr/>
        <a:lstStyle/>
        <a:p>
          <a:endParaRPr lang="zh-CN" altLang="en-US"/>
        </a:p>
      </dgm:t>
    </dgm:pt>
    <dgm:pt modelId="{859863B8-D600-466F-A5C1-C540F9C3ECB8}" type="sibTrans" cxnId="{2F93EB31-6542-48E5-AB0A-D195227B044F}">
      <dgm:prSet/>
      <dgm:spPr/>
      <dgm:t>
        <a:bodyPr/>
        <a:lstStyle/>
        <a:p>
          <a:endParaRPr lang="zh-CN" altLang="en-US"/>
        </a:p>
      </dgm:t>
    </dgm:pt>
    <dgm:pt modelId="{D3E55324-CDC2-42B9-B176-CE1FFBFF5C4F}">
      <dgm:prSet phldrT="[文本]"/>
      <dgm:spPr/>
      <dgm:t>
        <a:bodyPr/>
        <a:lstStyle/>
        <a:p>
          <a:r>
            <a:rPr lang="zh-CN" altLang="en-US" dirty="0" smtClean="0"/>
            <a:t>工程</a:t>
          </a:r>
          <a:r>
            <a:rPr lang="en-US" altLang="zh-CN" dirty="0" smtClean="0"/>
            <a:t>1151</a:t>
          </a:r>
          <a:endParaRPr lang="zh-CN" altLang="en-US" dirty="0"/>
        </a:p>
      </dgm:t>
    </dgm:pt>
    <dgm:pt modelId="{A08A05C0-190B-44DF-90BB-ABCA01399568}" type="parTrans" cxnId="{0F29D138-A92E-4AEE-8D40-09DEF0ACE7DE}">
      <dgm:prSet/>
      <dgm:spPr/>
      <dgm:t>
        <a:bodyPr/>
        <a:lstStyle/>
        <a:p>
          <a:endParaRPr lang="zh-CN" altLang="en-US"/>
        </a:p>
      </dgm:t>
    </dgm:pt>
    <dgm:pt modelId="{2314D140-392D-4D20-9455-641C0B9A338A}" type="sibTrans" cxnId="{0F29D138-A92E-4AEE-8D40-09DEF0ACE7DE}">
      <dgm:prSet/>
      <dgm:spPr/>
      <dgm:t>
        <a:bodyPr/>
        <a:lstStyle/>
        <a:p>
          <a:endParaRPr lang="zh-CN" altLang="en-US"/>
        </a:p>
      </dgm:t>
    </dgm:pt>
    <dgm:pt modelId="{8A6A9720-C645-4E31-93DA-E53F944147D8}">
      <dgm:prSet phldrT="[文本]"/>
      <dgm:spPr/>
      <dgm:t>
        <a:bodyPr/>
        <a:lstStyle/>
        <a:p>
          <a:r>
            <a:rPr lang="zh-CN" altLang="en-US" dirty="0" smtClean="0"/>
            <a:t>土木</a:t>
          </a:r>
          <a:r>
            <a:rPr lang="en-US" altLang="zh-CN" dirty="0" smtClean="0"/>
            <a:t>1146</a:t>
          </a:r>
          <a:endParaRPr lang="zh-CN" altLang="en-US" dirty="0"/>
        </a:p>
      </dgm:t>
    </dgm:pt>
    <dgm:pt modelId="{E1D73116-1B77-4489-A313-21A8BA3A79DC}" type="parTrans" cxnId="{4D135E57-77E9-4A09-9839-FEAA98D4F1D6}">
      <dgm:prSet/>
      <dgm:spPr/>
      <dgm:t>
        <a:bodyPr/>
        <a:lstStyle/>
        <a:p>
          <a:endParaRPr lang="zh-CN" altLang="en-US"/>
        </a:p>
      </dgm:t>
    </dgm:pt>
    <dgm:pt modelId="{8AFB81B2-FD40-4F91-991E-D30BAA3C9F84}" type="sibTrans" cxnId="{4D135E57-77E9-4A09-9839-FEAA98D4F1D6}">
      <dgm:prSet/>
      <dgm:spPr/>
      <dgm:t>
        <a:bodyPr/>
        <a:lstStyle/>
        <a:p>
          <a:endParaRPr lang="zh-CN" altLang="en-US"/>
        </a:p>
      </dgm:t>
    </dgm:pt>
    <dgm:pt modelId="{A2685EE3-708C-492A-B3B1-9C22AA23E12E}">
      <dgm:prSet phldrT="[文本]"/>
      <dgm:spPr/>
      <dgm:t>
        <a:bodyPr/>
        <a:lstStyle/>
        <a:p>
          <a:endParaRPr lang="zh-CN" altLang="en-US" dirty="0"/>
        </a:p>
      </dgm:t>
    </dgm:pt>
    <dgm:pt modelId="{D6FA1A4C-BB5D-437F-BD85-B8CDD0B1A64A}" type="parTrans" cxnId="{D568D0B8-FA35-4718-92E9-8E6A3B19E183}">
      <dgm:prSet/>
      <dgm:spPr/>
      <dgm:t>
        <a:bodyPr/>
        <a:lstStyle/>
        <a:p>
          <a:endParaRPr lang="zh-CN" altLang="en-US"/>
        </a:p>
      </dgm:t>
    </dgm:pt>
    <dgm:pt modelId="{FF7FD7C8-4E6F-4598-9131-A08D647AF46E}" type="sibTrans" cxnId="{D568D0B8-FA35-4718-92E9-8E6A3B19E183}">
      <dgm:prSet/>
      <dgm:spPr/>
      <dgm:t>
        <a:bodyPr/>
        <a:lstStyle/>
        <a:p>
          <a:endParaRPr lang="zh-CN" altLang="en-US"/>
        </a:p>
      </dgm:t>
    </dgm:pt>
    <dgm:pt modelId="{7C513F30-C7B2-431D-852F-35F41118776E}">
      <dgm:prSet phldrT="[文本]"/>
      <dgm:spPr/>
      <dgm:t>
        <a:bodyPr/>
        <a:lstStyle/>
        <a:p>
          <a:r>
            <a:rPr lang="zh-CN" altLang="en-US" dirty="0" smtClean="0"/>
            <a:t>土木</a:t>
          </a:r>
          <a:r>
            <a:rPr lang="en-US" altLang="zh-CN" dirty="0" smtClean="0"/>
            <a:t>1153</a:t>
          </a:r>
          <a:endParaRPr lang="zh-CN" altLang="en-US" dirty="0"/>
        </a:p>
      </dgm:t>
    </dgm:pt>
    <dgm:pt modelId="{F0A9D0A0-E84B-48A3-9051-8C9AADFD8530}" type="parTrans" cxnId="{FE8AE484-8B58-4A1E-BC28-A0A839BD71E3}">
      <dgm:prSet/>
      <dgm:spPr/>
      <dgm:t>
        <a:bodyPr/>
        <a:lstStyle/>
        <a:p>
          <a:endParaRPr lang="zh-CN" altLang="en-US"/>
        </a:p>
      </dgm:t>
    </dgm:pt>
    <dgm:pt modelId="{1BC3B85D-3C6A-47FB-A2A5-197154D83FA2}" type="sibTrans" cxnId="{FE8AE484-8B58-4A1E-BC28-A0A839BD71E3}">
      <dgm:prSet/>
      <dgm:spPr/>
      <dgm:t>
        <a:bodyPr/>
        <a:lstStyle/>
        <a:p>
          <a:endParaRPr lang="zh-CN" altLang="en-US"/>
        </a:p>
      </dgm:t>
    </dgm:pt>
    <dgm:pt modelId="{6C23BC08-CA51-4944-A130-5255C476558E}">
      <dgm:prSet phldrT="[文本]"/>
      <dgm:spPr/>
      <dgm:t>
        <a:bodyPr/>
        <a:lstStyle/>
        <a:p>
          <a:r>
            <a:rPr lang="zh-CN" altLang="en-US" dirty="0" smtClean="0"/>
            <a:t>土木</a:t>
          </a:r>
          <a:r>
            <a:rPr lang="en-US" altLang="zh-CN" dirty="0" smtClean="0"/>
            <a:t>1142</a:t>
          </a:r>
          <a:endParaRPr lang="zh-CN" altLang="en-US" dirty="0"/>
        </a:p>
      </dgm:t>
    </dgm:pt>
    <dgm:pt modelId="{88D7116E-7A4F-42B1-AE72-1083501AD55A}" type="parTrans" cxnId="{0D1358F9-0436-4909-A440-1385CBE69A2E}">
      <dgm:prSet/>
      <dgm:spPr/>
      <dgm:t>
        <a:bodyPr/>
        <a:lstStyle/>
        <a:p>
          <a:endParaRPr lang="zh-CN" altLang="en-US"/>
        </a:p>
      </dgm:t>
    </dgm:pt>
    <dgm:pt modelId="{B22ADB6B-593E-4964-B2A7-100516BAD09D}" type="sibTrans" cxnId="{0D1358F9-0436-4909-A440-1385CBE69A2E}">
      <dgm:prSet/>
      <dgm:spPr/>
      <dgm:t>
        <a:bodyPr/>
        <a:lstStyle/>
        <a:p>
          <a:endParaRPr lang="zh-CN" altLang="en-US"/>
        </a:p>
      </dgm:t>
    </dgm:pt>
    <dgm:pt modelId="{63C5B6E7-95C2-4C0D-9619-B0A9BFB311B8}">
      <dgm:prSet phldrT="[文本]"/>
      <dgm:spPr/>
      <dgm:t>
        <a:bodyPr/>
        <a:lstStyle/>
        <a:p>
          <a:endParaRPr lang="zh-CN" altLang="en-US" dirty="0"/>
        </a:p>
      </dgm:t>
    </dgm:pt>
    <dgm:pt modelId="{BC8ACF9C-C50A-47BF-AAE6-609B134B24F0}" type="parTrans" cxnId="{71692E84-AE88-4700-ABB4-01E6E56115D7}">
      <dgm:prSet/>
      <dgm:spPr/>
      <dgm:t>
        <a:bodyPr/>
        <a:lstStyle/>
        <a:p>
          <a:endParaRPr lang="zh-CN" altLang="en-US"/>
        </a:p>
      </dgm:t>
    </dgm:pt>
    <dgm:pt modelId="{BB32F7CA-D0F3-4676-8985-3CE93A9E65AA}" type="sibTrans" cxnId="{71692E84-AE88-4700-ABB4-01E6E56115D7}">
      <dgm:prSet/>
      <dgm:spPr/>
      <dgm:t>
        <a:bodyPr/>
        <a:lstStyle/>
        <a:p>
          <a:endParaRPr lang="zh-CN" altLang="en-US"/>
        </a:p>
      </dgm:t>
    </dgm:pt>
    <dgm:pt modelId="{8E97D797-A47B-41DC-AE28-D493B206A632}">
      <dgm:prSet phldrT="[文本]"/>
      <dgm:spPr/>
      <dgm:t>
        <a:bodyPr/>
        <a:lstStyle/>
        <a:p>
          <a:r>
            <a:rPr lang="zh-CN" altLang="en-US" dirty="0" smtClean="0"/>
            <a:t>土木</a:t>
          </a:r>
          <a:r>
            <a:rPr lang="en-US" altLang="zh-CN" dirty="0" smtClean="0"/>
            <a:t>1152</a:t>
          </a:r>
          <a:endParaRPr lang="zh-CN" altLang="en-US" dirty="0"/>
        </a:p>
      </dgm:t>
    </dgm:pt>
    <dgm:pt modelId="{0A4A423C-BC1E-4406-B5E3-E2CBFFBF89DA}" type="parTrans" cxnId="{A760C20E-5124-4838-9A70-EA7FCCCCE53B}">
      <dgm:prSet/>
      <dgm:spPr/>
      <dgm:t>
        <a:bodyPr/>
        <a:lstStyle/>
        <a:p>
          <a:endParaRPr lang="zh-CN" altLang="en-US"/>
        </a:p>
      </dgm:t>
    </dgm:pt>
    <dgm:pt modelId="{E076CF03-24DB-492B-8C43-F396A85E9156}" type="sibTrans" cxnId="{A760C20E-5124-4838-9A70-EA7FCCCCE53B}">
      <dgm:prSet/>
      <dgm:spPr/>
      <dgm:t>
        <a:bodyPr/>
        <a:lstStyle/>
        <a:p>
          <a:endParaRPr lang="zh-CN" altLang="en-US"/>
        </a:p>
      </dgm:t>
    </dgm:pt>
    <dgm:pt modelId="{F4391FDA-E4CA-4EBE-9EEA-9FC0E69DA647}">
      <dgm:prSet phldrT="[文本]"/>
      <dgm:spPr/>
      <dgm:t>
        <a:bodyPr/>
        <a:lstStyle/>
        <a:p>
          <a:r>
            <a:rPr lang="zh-CN" altLang="en-US" dirty="0" smtClean="0"/>
            <a:t>工程</a:t>
          </a:r>
          <a:r>
            <a:rPr lang="en-US" altLang="zh-CN" dirty="0" smtClean="0"/>
            <a:t>1148</a:t>
          </a:r>
          <a:endParaRPr lang="zh-CN" altLang="en-US" dirty="0"/>
        </a:p>
      </dgm:t>
    </dgm:pt>
    <dgm:pt modelId="{695E99D7-1263-450B-8920-6F973A0E330A}" type="parTrans" cxnId="{ED1501E7-603D-4438-8BEB-41127C0778F2}">
      <dgm:prSet/>
      <dgm:spPr/>
      <dgm:t>
        <a:bodyPr/>
        <a:lstStyle/>
        <a:p>
          <a:endParaRPr lang="zh-CN" altLang="en-US"/>
        </a:p>
      </dgm:t>
    </dgm:pt>
    <dgm:pt modelId="{04140778-B140-4073-A29C-CEAAB8AC4759}" type="sibTrans" cxnId="{ED1501E7-603D-4438-8BEB-41127C0778F2}">
      <dgm:prSet/>
      <dgm:spPr/>
      <dgm:t>
        <a:bodyPr/>
        <a:lstStyle/>
        <a:p>
          <a:endParaRPr lang="zh-CN" altLang="en-US"/>
        </a:p>
      </dgm:t>
    </dgm:pt>
    <dgm:pt modelId="{4B7D9D60-CF6F-4820-BA59-4A215E4435FC}" type="pres">
      <dgm:prSet presAssocID="{092618DB-B688-48E4-9CA8-0F895352889F}" presName="linearFlow" presStyleCnt="0">
        <dgm:presLayoutVars>
          <dgm:dir/>
          <dgm:animLvl val="lvl"/>
          <dgm:resizeHandles val="exact"/>
        </dgm:presLayoutVars>
      </dgm:prSet>
      <dgm:spPr/>
    </dgm:pt>
    <dgm:pt modelId="{6FB4E0E5-50A6-42D2-9EE1-3E8658FB7893}" type="pres">
      <dgm:prSet presAssocID="{CC30D84A-D396-4A5F-833A-C40F557B55C1}" presName="composite" presStyleCnt="0"/>
      <dgm:spPr/>
    </dgm:pt>
    <dgm:pt modelId="{0EC4FCAF-E777-4777-9371-0A14F7F75CFD}" type="pres">
      <dgm:prSet presAssocID="{CC30D84A-D396-4A5F-833A-C40F557B55C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BB5EEFB-5B7A-4F35-B107-7F8A113D739D}" type="pres">
      <dgm:prSet presAssocID="{CC30D84A-D396-4A5F-833A-C40F557B55C1}" presName="descendantText" presStyleLbl="alignAcc1" presStyleIdx="0" presStyleCnt="3" custLinFactNeighborX="-1567" custLinFactNeighborY="1513">
        <dgm:presLayoutVars>
          <dgm:bulletEnabled val="1"/>
        </dgm:presLayoutVars>
      </dgm:prSet>
      <dgm:spPr/>
    </dgm:pt>
    <dgm:pt modelId="{B016EABC-1525-4773-ACE8-2B28D991D9E7}" type="pres">
      <dgm:prSet presAssocID="{859863B8-D600-466F-A5C1-C540F9C3ECB8}" presName="sp" presStyleCnt="0"/>
      <dgm:spPr/>
    </dgm:pt>
    <dgm:pt modelId="{8D5FB86B-2F1C-4E6B-98FB-B5FB831A2DB2}" type="pres">
      <dgm:prSet presAssocID="{A2685EE3-708C-492A-B3B1-9C22AA23E12E}" presName="composite" presStyleCnt="0"/>
      <dgm:spPr/>
    </dgm:pt>
    <dgm:pt modelId="{36297207-B793-4AE2-BF0C-5E1A9E72D52D}" type="pres">
      <dgm:prSet presAssocID="{A2685EE3-708C-492A-B3B1-9C22AA23E12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1CF4702-595D-4A18-9A1E-84498AE45F8A}" type="pres">
      <dgm:prSet presAssocID="{A2685EE3-708C-492A-B3B1-9C22AA23E12E}" presName="descendantText" presStyleLbl="alignAcc1" presStyleIdx="1" presStyleCnt="3">
        <dgm:presLayoutVars>
          <dgm:bulletEnabled val="1"/>
        </dgm:presLayoutVars>
      </dgm:prSet>
      <dgm:spPr/>
    </dgm:pt>
    <dgm:pt modelId="{FE3ECA3F-5514-4DA6-BD86-568D1AF57563}" type="pres">
      <dgm:prSet presAssocID="{FF7FD7C8-4E6F-4598-9131-A08D647AF46E}" presName="sp" presStyleCnt="0"/>
      <dgm:spPr/>
    </dgm:pt>
    <dgm:pt modelId="{A4047884-16C8-49B4-A927-456F73F07CE2}" type="pres">
      <dgm:prSet presAssocID="{63C5B6E7-95C2-4C0D-9619-B0A9BFB311B8}" presName="composite" presStyleCnt="0"/>
      <dgm:spPr/>
    </dgm:pt>
    <dgm:pt modelId="{38B19E52-D523-410E-B6C5-6C0AC2650740}" type="pres">
      <dgm:prSet presAssocID="{63C5B6E7-95C2-4C0D-9619-B0A9BFB311B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8D7C5B5-86FE-4FD4-9473-3C4210060D55}" type="pres">
      <dgm:prSet presAssocID="{63C5B6E7-95C2-4C0D-9619-B0A9BFB311B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E8AE484-8B58-4A1E-BC28-A0A839BD71E3}" srcId="{A2685EE3-708C-492A-B3B1-9C22AA23E12E}" destId="{7C513F30-C7B2-431D-852F-35F41118776E}" srcOrd="0" destOrd="0" parTransId="{F0A9D0A0-E84B-48A3-9051-8C9AADFD8530}" sibTransId="{1BC3B85D-3C6A-47FB-A2A5-197154D83FA2}"/>
    <dgm:cxn modelId="{0D1358F9-0436-4909-A440-1385CBE69A2E}" srcId="{A2685EE3-708C-492A-B3B1-9C22AA23E12E}" destId="{6C23BC08-CA51-4944-A130-5255C476558E}" srcOrd="1" destOrd="0" parTransId="{88D7116E-7A4F-42B1-AE72-1083501AD55A}" sibTransId="{B22ADB6B-593E-4964-B2A7-100516BAD09D}"/>
    <dgm:cxn modelId="{4D135E57-77E9-4A09-9839-FEAA98D4F1D6}" srcId="{CC30D84A-D396-4A5F-833A-C40F557B55C1}" destId="{8A6A9720-C645-4E31-93DA-E53F944147D8}" srcOrd="1" destOrd="0" parTransId="{E1D73116-1B77-4489-A313-21A8BA3A79DC}" sibTransId="{8AFB81B2-FD40-4F91-991E-D30BAA3C9F84}"/>
    <dgm:cxn modelId="{2F93EB31-6542-48E5-AB0A-D195227B044F}" srcId="{092618DB-B688-48E4-9CA8-0F895352889F}" destId="{CC30D84A-D396-4A5F-833A-C40F557B55C1}" srcOrd="0" destOrd="0" parTransId="{3C26C05B-33D1-48A5-965D-A351C57E324B}" sibTransId="{859863B8-D600-466F-A5C1-C540F9C3ECB8}"/>
    <dgm:cxn modelId="{A760C20E-5124-4838-9A70-EA7FCCCCE53B}" srcId="{63C5B6E7-95C2-4C0D-9619-B0A9BFB311B8}" destId="{8E97D797-A47B-41DC-AE28-D493B206A632}" srcOrd="0" destOrd="0" parTransId="{0A4A423C-BC1E-4406-B5E3-E2CBFFBF89DA}" sibTransId="{E076CF03-24DB-492B-8C43-F396A85E9156}"/>
    <dgm:cxn modelId="{ED1501E7-603D-4438-8BEB-41127C0778F2}" srcId="{63C5B6E7-95C2-4C0D-9619-B0A9BFB311B8}" destId="{F4391FDA-E4CA-4EBE-9EEA-9FC0E69DA647}" srcOrd="1" destOrd="0" parTransId="{695E99D7-1263-450B-8920-6F973A0E330A}" sibTransId="{04140778-B140-4073-A29C-CEAAB8AC4759}"/>
    <dgm:cxn modelId="{05AEB43A-C4D9-4E95-902D-826216B28C4B}" type="presOf" srcId="{63C5B6E7-95C2-4C0D-9619-B0A9BFB311B8}" destId="{38B19E52-D523-410E-B6C5-6C0AC2650740}" srcOrd="0" destOrd="0" presId="urn:microsoft.com/office/officeart/2005/8/layout/chevron2"/>
    <dgm:cxn modelId="{1A195AD7-399E-4EE6-AAAA-92B420D9451D}" type="presOf" srcId="{7C513F30-C7B2-431D-852F-35F41118776E}" destId="{C1CF4702-595D-4A18-9A1E-84498AE45F8A}" srcOrd="0" destOrd="0" presId="urn:microsoft.com/office/officeart/2005/8/layout/chevron2"/>
    <dgm:cxn modelId="{0572004E-E2B0-4D8E-B24B-33B5F79F0366}" type="presOf" srcId="{8A6A9720-C645-4E31-93DA-E53F944147D8}" destId="{7BB5EEFB-5B7A-4F35-B107-7F8A113D739D}" srcOrd="0" destOrd="1" presId="urn:microsoft.com/office/officeart/2005/8/layout/chevron2"/>
    <dgm:cxn modelId="{E33CB81F-71AD-4301-828F-09D918CD9A87}" type="presOf" srcId="{D3E55324-CDC2-42B9-B176-CE1FFBFF5C4F}" destId="{7BB5EEFB-5B7A-4F35-B107-7F8A113D739D}" srcOrd="0" destOrd="0" presId="urn:microsoft.com/office/officeart/2005/8/layout/chevron2"/>
    <dgm:cxn modelId="{BBFE355C-719A-418F-ABE9-45CD07AC069F}" type="presOf" srcId="{6C23BC08-CA51-4944-A130-5255C476558E}" destId="{C1CF4702-595D-4A18-9A1E-84498AE45F8A}" srcOrd="0" destOrd="1" presId="urn:microsoft.com/office/officeart/2005/8/layout/chevron2"/>
    <dgm:cxn modelId="{D677F371-EAD2-4E53-BCE8-A08B7FF0D999}" type="presOf" srcId="{092618DB-B688-48E4-9CA8-0F895352889F}" destId="{4B7D9D60-CF6F-4820-BA59-4A215E4435FC}" srcOrd="0" destOrd="0" presId="urn:microsoft.com/office/officeart/2005/8/layout/chevron2"/>
    <dgm:cxn modelId="{0F29D138-A92E-4AEE-8D40-09DEF0ACE7DE}" srcId="{CC30D84A-D396-4A5F-833A-C40F557B55C1}" destId="{D3E55324-CDC2-42B9-B176-CE1FFBFF5C4F}" srcOrd="0" destOrd="0" parTransId="{A08A05C0-190B-44DF-90BB-ABCA01399568}" sibTransId="{2314D140-392D-4D20-9455-641C0B9A338A}"/>
    <dgm:cxn modelId="{D568D0B8-FA35-4718-92E9-8E6A3B19E183}" srcId="{092618DB-B688-48E4-9CA8-0F895352889F}" destId="{A2685EE3-708C-492A-B3B1-9C22AA23E12E}" srcOrd="1" destOrd="0" parTransId="{D6FA1A4C-BB5D-437F-BD85-B8CDD0B1A64A}" sibTransId="{FF7FD7C8-4E6F-4598-9131-A08D647AF46E}"/>
    <dgm:cxn modelId="{71692E84-AE88-4700-ABB4-01E6E56115D7}" srcId="{092618DB-B688-48E4-9CA8-0F895352889F}" destId="{63C5B6E7-95C2-4C0D-9619-B0A9BFB311B8}" srcOrd="2" destOrd="0" parTransId="{BC8ACF9C-C50A-47BF-AAE6-609B134B24F0}" sibTransId="{BB32F7CA-D0F3-4676-8985-3CE93A9E65AA}"/>
    <dgm:cxn modelId="{EECC8F51-4C98-445E-BBDC-6102099A73AC}" type="presOf" srcId="{8E97D797-A47B-41DC-AE28-D493B206A632}" destId="{08D7C5B5-86FE-4FD4-9473-3C4210060D55}" srcOrd="0" destOrd="0" presId="urn:microsoft.com/office/officeart/2005/8/layout/chevron2"/>
    <dgm:cxn modelId="{2F6B228F-281D-4629-85ED-427387CFD19D}" type="presOf" srcId="{CC30D84A-D396-4A5F-833A-C40F557B55C1}" destId="{0EC4FCAF-E777-4777-9371-0A14F7F75CFD}" srcOrd="0" destOrd="0" presId="urn:microsoft.com/office/officeart/2005/8/layout/chevron2"/>
    <dgm:cxn modelId="{BF652C5C-0B3C-4F1D-A686-105643025E06}" type="presOf" srcId="{F4391FDA-E4CA-4EBE-9EEA-9FC0E69DA647}" destId="{08D7C5B5-86FE-4FD4-9473-3C4210060D55}" srcOrd="0" destOrd="1" presId="urn:microsoft.com/office/officeart/2005/8/layout/chevron2"/>
    <dgm:cxn modelId="{C4916BD4-CE59-4456-8B5C-5A3F88382FBF}" type="presOf" srcId="{A2685EE3-708C-492A-B3B1-9C22AA23E12E}" destId="{36297207-B793-4AE2-BF0C-5E1A9E72D52D}" srcOrd="0" destOrd="0" presId="urn:microsoft.com/office/officeart/2005/8/layout/chevron2"/>
    <dgm:cxn modelId="{05DB09E0-6DD0-4405-AEBC-EE69389CDD38}" type="presParOf" srcId="{4B7D9D60-CF6F-4820-BA59-4A215E4435FC}" destId="{6FB4E0E5-50A6-42D2-9EE1-3E8658FB7893}" srcOrd="0" destOrd="0" presId="urn:microsoft.com/office/officeart/2005/8/layout/chevron2"/>
    <dgm:cxn modelId="{761F45C4-7303-43A8-97D3-1E54242BD356}" type="presParOf" srcId="{6FB4E0E5-50A6-42D2-9EE1-3E8658FB7893}" destId="{0EC4FCAF-E777-4777-9371-0A14F7F75CFD}" srcOrd="0" destOrd="0" presId="urn:microsoft.com/office/officeart/2005/8/layout/chevron2"/>
    <dgm:cxn modelId="{D98A85F1-10BE-4CEA-8983-9EF8FCC82DFE}" type="presParOf" srcId="{6FB4E0E5-50A6-42D2-9EE1-3E8658FB7893}" destId="{7BB5EEFB-5B7A-4F35-B107-7F8A113D739D}" srcOrd="1" destOrd="0" presId="urn:microsoft.com/office/officeart/2005/8/layout/chevron2"/>
    <dgm:cxn modelId="{6D4C5EA5-2F4A-4A47-813F-B36CD56D333B}" type="presParOf" srcId="{4B7D9D60-CF6F-4820-BA59-4A215E4435FC}" destId="{B016EABC-1525-4773-ACE8-2B28D991D9E7}" srcOrd="1" destOrd="0" presId="urn:microsoft.com/office/officeart/2005/8/layout/chevron2"/>
    <dgm:cxn modelId="{934398D2-D7C0-4C18-8E53-B84FF5F92CE5}" type="presParOf" srcId="{4B7D9D60-CF6F-4820-BA59-4A215E4435FC}" destId="{8D5FB86B-2F1C-4E6B-98FB-B5FB831A2DB2}" srcOrd="2" destOrd="0" presId="urn:microsoft.com/office/officeart/2005/8/layout/chevron2"/>
    <dgm:cxn modelId="{17A44A49-6E53-4053-A233-1A375F067F12}" type="presParOf" srcId="{8D5FB86B-2F1C-4E6B-98FB-B5FB831A2DB2}" destId="{36297207-B793-4AE2-BF0C-5E1A9E72D52D}" srcOrd="0" destOrd="0" presId="urn:microsoft.com/office/officeart/2005/8/layout/chevron2"/>
    <dgm:cxn modelId="{2D3A23D7-1768-46BE-B96E-E1E8B44CC269}" type="presParOf" srcId="{8D5FB86B-2F1C-4E6B-98FB-B5FB831A2DB2}" destId="{C1CF4702-595D-4A18-9A1E-84498AE45F8A}" srcOrd="1" destOrd="0" presId="urn:microsoft.com/office/officeart/2005/8/layout/chevron2"/>
    <dgm:cxn modelId="{35E6D9C3-06E7-4B77-9772-F4F1841C642F}" type="presParOf" srcId="{4B7D9D60-CF6F-4820-BA59-4A215E4435FC}" destId="{FE3ECA3F-5514-4DA6-BD86-568D1AF57563}" srcOrd="3" destOrd="0" presId="urn:microsoft.com/office/officeart/2005/8/layout/chevron2"/>
    <dgm:cxn modelId="{B085B047-63F3-4FA5-AB29-607A059306A3}" type="presParOf" srcId="{4B7D9D60-CF6F-4820-BA59-4A215E4435FC}" destId="{A4047884-16C8-49B4-A927-456F73F07CE2}" srcOrd="4" destOrd="0" presId="urn:microsoft.com/office/officeart/2005/8/layout/chevron2"/>
    <dgm:cxn modelId="{5C72C2B5-3D44-490B-856E-10F2815B1CFC}" type="presParOf" srcId="{A4047884-16C8-49B4-A927-456F73F07CE2}" destId="{38B19E52-D523-410E-B6C5-6C0AC2650740}" srcOrd="0" destOrd="0" presId="urn:microsoft.com/office/officeart/2005/8/layout/chevron2"/>
    <dgm:cxn modelId="{B4CCFB67-70F0-4238-B8C3-56F9248B3B7A}" type="presParOf" srcId="{A4047884-16C8-49B4-A927-456F73F07CE2}" destId="{08D7C5B5-86FE-4FD4-9473-3C4210060D5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C4FCAF-E777-4777-9371-0A14F7F75CFD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900" kern="1200" dirty="0"/>
        </a:p>
      </dsp:txBody>
      <dsp:txXfrm rot="-5400000">
        <a:off x="1" y="520688"/>
        <a:ext cx="1039018" cy="445294"/>
      </dsp:txXfrm>
    </dsp:sp>
    <dsp:sp modelId="{7BB5EEFB-5B7A-4F35-B107-7F8A113D739D}">
      <dsp:nvSpPr>
        <dsp:cNvPr id="0" name=""/>
        <dsp:cNvSpPr/>
      </dsp:nvSpPr>
      <dsp:spPr>
        <a:xfrm rot="5400000">
          <a:off x="3005864" y="-2030311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600" kern="1200" dirty="0" smtClean="0"/>
            <a:t>工程</a:t>
          </a:r>
          <a:r>
            <a:rPr lang="en-US" altLang="zh-CN" sz="2600" kern="1200" dirty="0" smtClean="0"/>
            <a:t>1151</a:t>
          </a:r>
          <a:endParaRPr lang="zh-CN" alt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600" kern="1200" dirty="0" smtClean="0"/>
            <a:t>土木</a:t>
          </a:r>
          <a:r>
            <a:rPr lang="en-US" altLang="zh-CN" sz="2600" kern="1200" dirty="0" smtClean="0"/>
            <a:t>1146</a:t>
          </a:r>
          <a:endParaRPr lang="zh-CN" altLang="en-US" sz="2600" kern="1200" dirty="0"/>
        </a:p>
      </dsp:txBody>
      <dsp:txXfrm rot="-5400000">
        <a:off x="959775" y="62876"/>
        <a:ext cx="5009883" cy="870607"/>
      </dsp:txXfrm>
    </dsp:sp>
    <dsp:sp modelId="{36297207-B793-4AE2-BF0C-5E1A9E72D52D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900" kern="1200" dirty="0"/>
        </a:p>
      </dsp:txBody>
      <dsp:txXfrm rot="-5400000">
        <a:off x="1" y="1809352"/>
        <a:ext cx="1039018" cy="445294"/>
      </dsp:txXfrm>
    </dsp:sp>
    <dsp:sp modelId="{C1CF4702-595D-4A18-9A1E-84498AE45F8A}">
      <dsp:nvSpPr>
        <dsp:cNvPr id="0" name=""/>
        <dsp:cNvSpPr/>
      </dsp:nvSpPr>
      <dsp:spPr>
        <a:xfrm rot="5400000">
          <a:off x="3085107" y="-756245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600" kern="1200" dirty="0" smtClean="0"/>
            <a:t>土木</a:t>
          </a:r>
          <a:r>
            <a:rPr lang="en-US" altLang="zh-CN" sz="2600" kern="1200" dirty="0" smtClean="0"/>
            <a:t>1153</a:t>
          </a:r>
          <a:endParaRPr lang="zh-CN" alt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600" kern="1200" dirty="0" smtClean="0"/>
            <a:t>土木</a:t>
          </a:r>
          <a:r>
            <a:rPr lang="en-US" altLang="zh-CN" sz="2600" kern="1200" dirty="0" smtClean="0"/>
            <a:t>1142</a:t>
          </a:r>
          <a:endParaRPr lang="zh-CN" altLang="en-US" sz="2600" kern="1200" dirty="0"/>
        </a:p>
      </dsp:txBody>
      <dsp:txXfrm rot="-5400000">
        <a:off x="1039018" y="1336942"/>
        <a:ext cx="5009883" cy="870607"/>
      </dsp:txXfrm>
    </dsp:sp>
    <dsp:sp modelId="{38B19E52-D523-410E-B6C5-6C0AC2650740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900" kern="1200" dirty="0"/>
        </a:p>
      </dsp:txBody>
      <dsp:txXfrm rot="-5400000">
        <a:off x="1" y="3098016"/>
        <a:ext cx="1039018" cy="445294"/>
      </dsp:txXfrm>
    </dsp:sp>
    <dsp:sp modelId="{08D7C5B5-86FE-4FD4-9473-3C4210060D55}">
      <dsp:nvSpPr>
        <dsp:cNvPr id="0" name=""/>
        <dsp:cNvSpPr/>
      </dsp:nvSpPr>
      <dsp:spPr>
        <a:xfrm rot="5400000">
          <a:off x="3085107" y="532418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600" kern="1200" dirty="0" smtClean="0"/>
            <a:t>土木</a:t>
          </a:r>
          <a:r>
            <a:rPr lang="en-US" altLang="zh-CN" sz="2600" kern="1200" dirty="0" smtClean="0"/>
            <a:t>1152</a:t>
          </a:r>
          <a:endParaRPr lang="zh-CN" alt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600" kern="1200" dirty="0" smtClean="0"/>
            <a:t>工程</a:t>
          </a:r>
          <a:r>
            <a:rPr lang="en-US" altLang="zh-CN" sz="2600" kern="1200" dirty="0" smtClean="0"/>
            <a:t>1148</a:t>
          </a:r>
          <a:endParaRPr lang="zh-CN" altLang="en-US" sz="2600" kern="1200" dirty="0"/>
        </a:p>
      </dsp:txBody>
      <dsp:txXfrm rot="-5400000">
        <a:off x="1039018" y="2625605"/>
        <a:ext cx="5009883" cy="870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duotone>
              <a:schemeClr val="bg2"/>
              <a:srgbClr val="FFF1C1"/>
            </a:duotone>
            <a:lum bright="-10000" contrast="-40000"/>
          </a:blip>
          <a:stretch>
            <a:fillRect/>
          </a:stretch>
        </p:blipFill>
        <p:spPr>
          <a:xfrm>
            <a:off x="1" y="5214950"/>
            <a:ext cx="1472173" cy="16430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1470025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1733" y="2759581"/>
            <a:ext cx="6100534" cy="1740989"/>
          </a:xfrm>
        </p:spPr>
        <p:txBody>
          <a:bodyPr anchor="t"/>
          <a:lstStyle>
            <a:lvl1pPr marL="0" indent="0" algn="ctr">
              <a:buNone/>
              <a:defRPr lang="zh-CN" altLang="en-US" dirty="0"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E04D-7051-4935-9214-42C0F38D237F}" type="datetimeFigureOut">
              <a:rPr lang="zh-CN" altLang="en-US" smtClean="0"/>
              <a:t>2016-4-5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9B4C-EFD7-4916-A1AF-06449A2FD12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00176"/>
            <a:ext cx="8229600" cy="4714907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E04D-7051-4935-9214-42C0F38D237F}" type="datetimeFigureOut">
              <a:rPr lang="zh-CN" altLang="en-US" smtClean="0"/>
              <a:t>2016-4-5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9B4C-EFD7-4916-A1AF-06449A2F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86644" y="274638"/>
            <a:ext cx="1400156" cy="5940444"/>
          </a:xfrm>
        </p:spPr>
        <p:txBody>
          <a:bodyPr vert="eaVert"/>
          <a:lstStyle>
            <a:lvl1pPr algn="ctr">
              <a:defRPr>
                <a:effectLst>
                  <a:outerShdw dist="50800" dir="18900000" algn="tl" rotWithShape="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758006" cy="5940444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E04D-7051-4935-9214-42C0F38D237F}" type="datetimeFigureOut">
              <a:rPr lang="zh-CN" altLang="en-US" smtClean="0"/>
              <a:t>2016-4-5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9B4C-EFD7-4916-A1AF-06449A2F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E04D-7051-4935-9214-42C0F38D237F}" type="datetimeFigureOut">
              <a:rPr lang="zh-CN" altLang="en-US" smtClean="0"/>
              <a:t>2016-4-5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9B4C-EFD7-4916-A1AF-06449A2F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14336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643182"/>
            <a:ext cx="7772400" cy="1500187"/>
          </a:xfrm>
        </p:spPr>
        <p:txBody>
          <a:bodyPr anchor="b"/>
          <a:lstStyle>
            <a:lvl1pPr marL="0" indent="0">
              <a:buNone/>
              <a:defRPr lang="zh-CN" altLang="en-US" sz="2800" smtClean="0">
                <a:effectLst/>
              </a:defRPr>
            </a:lvl1pPr>
            <a:lvl2pPr marL="457200" indent="0">
              <a:buNone/>
              <a:defRPr lang="zh-CN" altLang="en-US" sz="2400" smtClean="0">
                <a:effectLst/>
              </a:defRPr>
            </a:lvl2pPr>
            <a:lvl3pPr marL="914400" indent="0">
              <a:buNone/>
              <a:defRPr lang="zh-CN" altLang="en-US" sz="2000" smtClean="0">
                <a:effectLst/>
              </a:defRPr>
            </a:lvl3pPr>
            <a:lvl4pPr marL="1371600" indent="0">
              <a:buNone/>
              <a:defRPr lang="zh-CN" altLang="en-US" sz="1600" smtClean="0">
                <a:effectLst/>
              </a:defRPr>
            </a:lvl4pPr>
            <a:lvl5pPr marL="1828800" indent="0">
              <a:buNone/>
              <a:defRPr lang="zh-CN" altLang="en-US" sz="1400" dirty="0" smtClean="0">
                <a:effectLst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E04D-7051-4935-9214-42C0F38D237F}" type="datetimeFigureOut">
              <a:rPr lang="zh-CN" altLang="en-US" smtClean="0"/>
              <a:t>2016-4-5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9B4C-EFD7-4916-A1AF-06449A2F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duotone>
              <a:schemeClr val="bg2"/>
              <a:srgbClr val="FFF1C1"/>
            </a:duotone>
            <a:lum bright="-10000" contrast="-30000"/>
          </a:blip>
          <a:stretch>
            <a:fillRect/>
          </a:stretch>
        </p:blipFill>
        <p:spPr>
          <a:xfrm>
            <a:off x="7480636" y="0"/>
            <a:ext cx="1663364" cy="2357430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552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E04D-7051-4935-9214-42C0F38D237F}" type="datetimeFigureOut">
              <a:rPr lang="zh-CN" altLang="en-US" smtClean="0"/>
              <a:t>2016-4-5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9B4C-EFD7-4916-A1AF-06449A2F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6408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E04D-7051-4935-9214-42C0F38D237F}" type="datetimeFigureOut">
              <a:rPr lang="zh-CN" altLang="en-US" smtClean="0"/>
              <a:t>2016-4-5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9B4C-EFD7-4916-A1AF-06449A2F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E04D-7051-4935-9214-42C0F38D237F}" type="datetimeFigureOut">
              <a:rPr lang="zh-CN" altLang="en-US" smtClean="0"/>
              <a:t>2016-4-5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9B4C-EFD7-4916-A1AF-06449A2F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E04D-7051-4935-9214-42C0F38D237F}" type="datetimeFigureOut">
              <a:rPr lang="zh-CN" altLang="en-US" smtClean="0"/>
              <a:t>2016-4-5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9B4C-EFD7-4916-A1AF-06449A2F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732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1175" y="5357826"/>
            <a:ext cx="8226225" cy="768028"/>
          </a:xfrm>
        </p:spPr>
        <p:txBody>
          <a:bodyPr anchor="ctr"/>
          <a:lstStyle>
            <a:lvl1pPr algn="ctr">
              <a:defRPr lang="zh-CN" altLang="en-US" sz="3600" b="0" kern="1200" spc="50" dirty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428604"/>
            <a:ext cx="5111750" cy="48577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6" y="1357298"/>
            <a:ext cx="3008313" cy="39290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E04D-7051-4935-9214-42C0F38D237F}" type="datetimeFigureOut">
              <a:rPr lang="zh-CN" altLang="en-US" smtClean="0"/>
              <a:t>2016-4-5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9B4C-EFD7-4916-A1AF-06449A2F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5298" y="214290"/>
            <a:ext cx="7448602" cy="781052"/>
          </a:xfrm>
        </p:spPr>
        <p:txBody>
          <a:bodyPr anchor="ctr"/>
          <a:lstStyle>
            <a:lvl1pPr algn="ctr" rtl="0">
              <a:spcBef>
                <a:spcPct val="0"/>
              </a:spcBef>
              <a:buNone/>
              <a:defRPr sz="3600" b="0" kern="1200" spc="5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1015" y="1000108"/>
            <a:ext cx="7452360" cy="5214974"/>
          </a:xfrm>
          <a:prstGeom prst="snip2DiagRect">
            <a:avLst>
              <a:gd name="adj1" fmla="val 0"/>
              <a:gd name="adj2" fmla="val 1794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0" y="6243633"/>
            <a:ext cx="3180375" cy="614367"/>
          </a:xfrm>
        </p:spPr>
        <p:txBody>
          <a:bodyPr anchor="t"/>
          <a:lstStyle>
            <a:lvl1pPr marL="0" indent="0" algn="r">
              <a:buNone/>
              <a:defRPr sz="1400"/>
            </a:lvl1pPr>
            <a:lvl2pPr marL="457200" indent="0" algn="r">
              <a:buNone/>
              <a:defRPr sz="1200"/>
            </a:lvl2pPr>
            <a:lvl3pPr marL="914400" indent="0" algn="r">
              <a:buNone/>
              <a:defRPr sz="1000"/>
            </a:lvl3pPr>
            <a:lvl4pPr marL="1371600" indent="0" algn="r">
              <a:buNone/>
              <a:defRPr sz="900"/>
            </a:lvl4pPr>
            <a:lvl5pPr marL="1828800" indent="0" algn="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492878"/>
            <a:ext cx="1676384" cy="365125"/>
          </a:xfrm>
        </p:spPr>
        <p:txBody>
          <a:bodyPr/>
          <a:lstStyle/>
          <a:p>
            <a:fld id="{E7B1E04D-7051-4935-9214-42C0F38D237F}" type="datetimeFigureOut">
              <a:rPr lang="zh-CN" altLang="en-US" smtClean="0"/>
              <a:t>2016-4-5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2285984" y="6492876"/>
            <a:ext cx="2643206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83073" y="5347005"/>
            <a:ext cx="871200" cy="871200"/>
          </a:xfrm>
          <a:prstGeom prst="rtTriangl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fld id="{E0869B4C-EFD7-4916-A1AF-06449A2F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60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274320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7B1E04D-7051-4935-9214-42C0F38D237F}" type="datetimeFigureOut">
              <a:rPr lang="zh-CN" altLang="en-US" smtClean="0"/>
              <a:t>2016-4-5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45720" tIns="45720" rIns="45720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0869B4C-EFD7-4916-A1AF-06449A2FD12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zh-CN" altLang="en-US" sz="4400" b="0" kern="1200" spc="50" dirty="0">
          <a:ln w="12700">
            <a:noFill/>
            <a:prstDash val="solid"/>
          </a:ln>
          <a:solidFill>
            <a:schemeClr val="accent4"/>
          </a:solidFill>
          <a:effectLst>
            <a:outerShdw blurRad="38100" dist="20320" dir="27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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土木系</a:t>
            </a:r>
            <a:r>
              <a:rPr lang="zh-CN" altLang="en-US" dirty="0" smtClean="0"/>
              <a:t>第六周</a:t>
            </a:r>
            <a:r>
              <a:rPr lang="zh-CN" altLang="en-US" dirty="0"/>
              <a:t>大一大二早晚自习出勤率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                           ---------</a:t>
            </a:r>
            <a:r>
              <a:rPr lang="zh-CN" altLang="en-US" dirty="0"/>
              <a:t>自律联合会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70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土木系</a:t>
            </a:r>
            <a:r>
              <a:rPr lang="zh-CN" altLang="en-US" dirty="0" smtClean="0"/>
              <a:t>第六周</a:t>
            </a:r>
            <a:r>
              <a:rPr lang="zh-CN" altLang="en-US" dirty="0"/>
              <a:t>大一早自习出勤率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137264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548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土木系</a:t>
            </a:r>
            <a:r>
              <a:rPr lang="zh-CN" altLang="en-US" dirty="0" smtClean="0"/>
              <a:t>第六周</a:t>
            </a:r>
            <a:r>
              <a:rPr lang="zh-CN" altLang="en-US" dirty="0"/>
              <a:t>大二早自习出勤率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8050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25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土木系</a:t>
            </a:r>
            <a:r>
              <a:rPr lang="zh-CN" altLang="en-US" dirty="0" smtClean="0"/>
              <a:t>第六周</a:t>
            </a:r>
            <a:r>
              <a:rPr lang="zh-CN" altLang="en-US" dirty="0"/>
              <a:t>大一晚自习出勤率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02597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120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051720" y="548680"/>
            <a:ext cx="59766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/>
              <a:t>土木系</a:t>
            </a:r>
            <a:r>
              <a:rPr lang="zh-CN" altLang="en-US" sz="3200" dirty="0" smtClean="0"/>
              <a:t>第</a:t>
            </a:r>
            <a:r>
              <a:rPr lang="zh-CN" altLang="en-US" sz="3200" dirty="0"/>
              <a:t>六</a:t>
            </a:r>
            <a:r>
              <a:rPr lang="zh-CN" altLang="en-US" sz="3200" dirty="0" smtClean="0"/>
              <a:t>周</a:t>
            </a:r>
            <a:r>
              <a:rPr lang="zh-CN" altLang="en-US" sz="3200" dirty="0"/>
              <a:t>出勤率优秀班级</a:t>
            </a:r>
          </a:p>
        </p:txBody>
      </p:sp>
      <p:graphicFrame>
        <p:nvGraphicFramePr>
          <p:cNvPr id="3" name="图示 2"/>
          <p:cNvGraphicFramePr/>
          <p:nvPr>
            <p:extLst>
              <p:ext uri="{D42A27DB-BD31-4B8C-83A1-F6EECF244321}">
                <p14:modId xmlns:p14="http://schemas.microsoft.com/office/powerpoint/2010/main" val="21008866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377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凤舞九天">
  <a:themeElements>
    <a:clrScheme name="凤舞九天">
      <a:dk1>
        <a:sysClr val="windowText" lastClr="000000"/>
      </a:dk1>
      <a:lt1>
        <a:sysClr val="window" lastClr="FFFFFF"/>
      </a:lt1>
      <a:dk2>
        <a:srgbClr val="004646"/>
      </a:dk2>
      <a:lt2>
        <a:srgbClr val="E1F0FF"/>
      </a:lt2>
      <a:accent1>
        <a:srgbClr val="50742F"/>
      </a:accent1>
      <a:accent2>
        <a:srgbClr val="268868"/>
      </a:accent2>
      <a:accent3>
        <a:srgbClr val="33BD56"/>
      </a:accent3>
      <a:accent4>
        <a:srgbClr val="4BC5B9"/>
      </a:accent4>
      <a:accent5>
        <a:srgbClr val="3163CA"/>
      </a:accent5>
      <a:accent6>
        <a:srgbClr val="4B14AA"/>
      </a:accent6>
      <a:hlink>
        <a:srgbClr val="D9BE02"/>
      </a:hlink>
      <a:folHlink>
        <a:srgbClr val="F900F9"/>
      </a:folHlink>
    </a:clrScheme>
    <a:fontScheme name="凤舞九天">
      <a:majorFont>
        <a:latin typeface="Footlight MT Light"/>
        <a:ea typeface=""/>
        <a:cs typeface=""/>
        <a:font script="Jpan" typeface="ＭＳ Ｐゴシック"/>
        <a:font script="Hang" typeface="맑은 고딕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oudy Old Style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00000"/>
              </a:schemeClr>
            </a:gs>
            <a:gs pos="100000">
              <a:schemeClr val="phClr">
                <a:shade val="15000"/>
                <a:satMod val="300000"/>
              </a:schemeClr>
            </a:gs>
          </a:gsLst>
          <a:path path="circle">
            <a:fillToRect l="10000" t="180000" r="1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tile tx="0" ty="0" sx="50000" sy="5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18</TotalTime>
  <Words>62</Words>
  <Application>Microsoft Office PowerPoint</Application>
  <PresentationFormat>全屏显示(4:3)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凤舞九天</vt:lpstr>
      <vt:lpstr>土木系第六周大一大二早晚自习出勤率</vt:lpstr>
      <vt:lpstr>土木系第六周大一早自习出勤率</vt:lpstr>
      <vt:lpstr>土木系第六周大二早自习出勤率</vt:lpstr>
      <vt:lpstr>土木系第六周大一晚自习出勤率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土木系第六周大一大二早晚自习出勤率</dc:title>
  <dc:creator>微软用户</dc:creator>
  <cp:lastModifiedBy>微软用户</cp:lastModifiedBy>
  <cp:revision>2</cp:revision>
  <dcterms:created xsi:type="dcterms:W3CDTF">2016-04-05T02:18:06Z</dcterms:created>
  <dcterms:modified xsi:type="dcterms:W3CDTF">2016-04-05T02:36:58Z</dcterms:modified>
</cp:coreProperties>
</file>