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58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760" autoAdjust="0"/>
    <p:restoredTop sz="94660"/>
  </p:normalViewPr>
  <p:slideViewPr>
    <p:cSldViewPr>
      <p:cViewPr varScale="1">
        <p:scale>
          <a:sx n="87" d="100"/>
          <a:sy n="87" d="100"/>
        </p:scale>
        <p:origin x="-8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gram%20Files\Tencent\QQ\Users\2632203586\FileRecv\&#22303;&#26408;&#31995;&#31532;3&#21608;&#26089;&#33258;&#20064;&#25277;&#26597;&#27719;&#24635;&#34920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313152"/>
        <c:axId val="139314688"/>
      </c:barChart>
      <c:catAx>
        <c:axId val="13931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39314688"/>
        <c:crosses val="autoZero"/>
        <c:auto val="1"/>
        <c:lblAlgn val="ctr"/>
        <c:lblOffset val="100"/>
        <c:noMultiLvlLbl val="0"/>
      </c:catAx>
      <c:valAx>
        <c:axId val="13931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313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42944"/>
        <c:axId val="140244480"/>
      </c:barChart>
      <c:catAx>
        <c:axId val="14024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0244480"/>
        <c:crosses val="autoZero"/>
        <c:auto val="1"/>
        <c:lblAlgn val="ctr"/>
        <c:lblOffset val="100"/>
        <c:noMultiLvlLbl val="0"/>
      </c:catAx>
      <c:valAx>
        <c:axId val="14024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242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59712"/>
        <c:axId val="140261248"/>
      </c:barChart>
      <c:catAx>
        <c:axId val="140259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0261248"/>
        <c:crosses val="autoZero"/>
        <c:auto val="1"/>
        <c:lblAlgn val="ctr"/>
        <c:lblOffset val="100"/>
        <c:noMultiLvlLbl val="0"/>
      </c:catAx>
      <c:valAx>
        <c:axId val="14026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259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55143226979944E-2"/>
          <c:y val="6.030244698744306E-2"/>
          <c:w val="0.8992319651821632"/>
          <c:h val="0.769224644911997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Sheet1!$B$3:$B$13</c:f>
              <c:strCache>
                <c:ptCount val="11"/>
                <c:pt idx="0">
                  <c:v>土木1151</c:v>
                </c:pt>
                <c:pt idx="1">
                  <c:v>土木1152</c:v>
                </c:pt>
                <c:pt idx="2">
                  <c:v>土木1153</c:v>
                </c:pt>
                <c:pt idx="3">
                  <c:v>土木1154</c:v>
                </c:pt>
                <c:pt idx="4">
                  <c:v>土木1155</c:v>
                </c:pt>
                <c:pt idx="5">
                  <c:v>土木1156</c:v>
                </c:pt>
                <c:pt idx="6">
                  <c:v>土木1157</c:v>
                </c:pt>
                <c:pt idx="7">
                  <c:v>城规1151</c:v>
                </c:pt>
                <c:pt idx="8">
                  <c:v>城规1152</c:v>
                </c:pt>
                <c:pt idx="9">
                  <c:v>工程1151</c:v>
                </c:pt>
                <c:pt idx="10">
                  <c:v>工程1152</c:v>
                </c:pt>
              </c:strCache>
            </c:strRef>
          </c:cat>
          <c:val>
            <c:numRef>
              <c:f>Sheet1!$G$3:$G$13</c:f>
              <c:numCache>
                <c:formatCode>0%</c:formatCode>
                <c:ptCount val="11"/>
                <c:pt idx="0">
                  <c:v>0.97931034482758617</c:v>
                </c:pt>
                <c:pt idx="1">
                  <c:v>0.97419354838709682</c:v>
                </c:pt>
                <c:pt idx="2">
                  <c:v>0.98750000000000004</c:v>
                </c:pt>
                <c:pt idx="3">
                  <c:v>1</c:v>
                </c:pt>
                <c:pt idx="4">
                  <c:v>0.95757575757575752</c:v>
                </c:pt>
                <c:pt idx="5">
                  <c:v>0.98333333333333328</c:v>
                </c:pt>
                <c:pt idx="6">
                  <c:v>0.98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0.98378378378378384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81728"/>
        <c:axId val="140283264"/>
      </c:barChart>
      <c:catAx>
        <c:axId val="140281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40283264"/>
        <c:crosses val="autoZero"/>
        <c:auto val="1"/>
        <c:lblAlgn val="ctr"/>
        <c:lblOffset val="100"/>
        <c:noMultiLvlLbl val="0"/>
      </c:catAx>
      <c:valAx>
        <c:axId val="140283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028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altLang="en-US" sz="1800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rgbClr val="FF0000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Sheet1!$B$3:$B$13</c:f>
              <c:strCache>
                <c:ptCount val="11"/>
                <c:pt idx="0">
                  <c:v>土木1151</c:v>
                </c:pt>
                <c:pt idx="1">
                  <c:v>土木1152</c:v>
                </c:pt>
                <c:pt idx="2">
                  <c:v>土木1153</c:v>
                </c:pt>
                <c:pt idx="3">
                  <c:v>土木1154</c:v>
                </c:pt>
                <c:pt idx="4">
                  <c:v>土木1155</c:v>
                </c:pt>
                <c:pt idx="5">
                  <c:v>土木1156</c:v>
                </c:pt>
                <c:pt idx="6">
                  <c:v>土木1157</c:v>
                </c:pt>
                <c:pt idx="7">
                  <c:v>城规1151</c:v>
                </c:pt>
                <c:pt idx="8">
                  <c:v>城规1152</c:v>
                </c:pt>
                <c:pt idx="9">
                  <c:v>工程1151</c:v>
                </c:pt>
                <c:pt idx="10">
                  <c:v>工程1152</c:v>
                </c:pt>
              </c:strCache>
            </c:strRef>
          </c:cat>
          <c:val>
            <c:numRef>
              <c:f>Sheet1!$G$3:$G$13</c:f>
              <c:numCache>
                <c:formatCode>0%</c:formatCode>
                <c:ptCount val="11"/>
                <c:pt idx="0">
                  <c:v>0.93103448275862066</c:v>
                </c:pt>
                <c:pt idx="1">
                  <c:v>1</c:v>
                </c:pt>
                <c:pt idx="2">
                  <c:v>0.96875</c:v>
                </c:pt>
                <c:pt idx="3">
                  <c:v>1</c:v>
                </c:pt>
                <c:pt idx="4">
                  <c:v>0.84848484848484851</c:v>
                </c:pt>
                <c:pt idx="5">
                  <c:v>0.91666666666666663</c:v>
                </c:pt>
                <c:pt idx="6">
                  <c:v>0.9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040960"/>
        <c:axId val="150042496"/>
      </c:barChart>
      <c:catAx>
        <c:axId val="150040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50042496"/>
        <c:crosses val="autoZero"/>
        <c:auto val="1"/>
        <c:lblAlgn val="ctr"/>
        <c:lblOffset val="100"/>
        <c:noMultiLvlLbl val="0"/>
      </c:catAx>
      <c:valAx>
        <c:axId val="150042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0040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rgbClr val="FF0000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Sheet1!$B$14:$B$24</c:f>
              <c:strCache>
                <c:ptCount val="11"/>
                <c:pt idx="0">
                  <c:v>土木1141</c:v>
                </c:pt>
                <c:pt idx="1">
                  <c:v>土木1142</c:v>
                </c:pt>
                <c:pt idx="2">
                  <c:v>土木1143</c:v>
                </c:pt>
                <c:pt idx="3">
                  <c:v>土木1144</c:v>
                </c:pt>
                <c:pt idx="4">
                  <c:v>土木1145</c:v>
                </c:pt>
                <c:pt idx="5">
                  <c:v>土木1146</c:v>
                </c:pt>
                <c:pt idx="6">
                  <c:v>土木1147</c:v>
                </c:pt>
                <c:pt idx="7">
                  <c:v>土木1148</c:v>
                </c:pt>
                <c:pt idx="8">
                  <c:v>工程1141</c:v>
                </c:pt>
                <c:pt idx="9">
                  <c:v>工程1142</c:v>
                </c:pt>
                <c:pt idx="10">
                  <c:v>城规1141</c:v>
                </c:pt>
              </c:strCache>
            </c:strRef>
          </c:cat>
          <c:val>
            <c:numRef>
              <c:f>Sheet1!$G$14:$G$24</c:f>
              <c:numCache>
                <c:formatCode>0%</c:formatCode>
                <c:ptCount val="11"/>
                <c:pt idx="0">
                  <c:v>0.97931034482758617</c:v>
                </c:pt>
                <c:pt idx="1">
                  <c:v>0.9</c:v>
                </c:pt>
                <c:pt idx="2">
                  <c:v>0.98</c:v>
                </c:pt>
                <c:pt idx="3">
                  <c:v>0.96129032258064517</c:v>
                </c:pt>
                <c:pt idx="4">
                  <c:v>0.99333333333333329</c:v>
                </c:pt>
                <c:pt idx="5">
                  <c:v>0.97931034482758617</c:v>
                </c:pt>
                <c:pt idx="6">
                  <c:v>0.90625</c:v>
                </c:pt>
                <c:pt idx="7">
                  <c:v>0.96470588235294119</c:v>
                </c:pt>
                <c:pt idx="8">
                  <c:v>0.94</c:v>
                </c:pt>
                <c:pt idx="9">
                  <c:v>0.91</c:v>
                </c:pt>
                <c:pt idx="10">
                  <c:v>0.92727272727272725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97856"/>
        <c:axId val="154865664"/>
      </c:barChart>
      <c:catAx>
        <c:axId val="95897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54865664"/>
        <c:crosses val="autoZero"/>
        <c:auto val="1"/>
        <c:lblAlgn val="ctr"/>
        <c:lblOffset val="100"/>
        <c:noMultiLvlLbl val="0"/>
      </c:catAx>
      <c:valAx>
        <c:axId val="1548656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5897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BA391-50E7-4027-914B-586B3AA6FEA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1AA9B2C-1652-4BEB-992D-3AF98B7DE501}">
      <dgm:prSet phldrT="[文本]"/>
      <dgm:spPr/>
      <dgm:t>
        <a:bodyPr/>
        <a:lstStyle/>
        <a:p>
          <a:r>
            <a:rPr lang="zh-CN" altLang="en-US" dirty="0" smtClean="0"/>
            <a:t>第一名</a:t>
          </a:r>
          <a:endParaRPr lang="zh-CN" altLang="en-US" dirty="0"/>
        </a:p>
      </dgm:t>
    </dgm:pt>
    <dgm:pt modelId="{76529E0D-1EC2-4E8C-BEB1-794C2CD7342D}" type="parTrans" cxnId="{DBDDF64A-2FEF-453B-A5F4-6F5AFE1CA482}">
      <dgm:prSet/>
      <dgm:spPr/>
      <dgm:t>
        <a:bodyPr/>
        <a:lstStyle/>
        <a:p>
          <a:endParaRPr lang="zh-CN" altLang="en-US"/>
        </a:p>
      </dgm:t>
    </dgm:pt>
    <dgm:pt modelId="{AF57E71D-6599-4BC0-A179-4F6F326C7D83}" type="sibTrans" cxnId="{DBDDF64A-2FEF-453B-A5F4-6F5AFE1CA482}">
      <dgm:prSet/>
      <dgm:spPr/>
      <dgm:t>
        <a:bodyPr/>
        <a:lstStyle/>
        <a:p>
          <a:endParaRPr lang="zh-CN" altLang="en-US"/>
        </a:p>
      </dgm:t>
    </dgm:pt>
    <dgm:pt modelId="{FEDFCF4E-D81B-4775-AD44-33950EE6222F}">
      <dgm:prSet phldrT="[文本]"/>
      <dgm:spPr/>
      <dgm:t>
        <a:bodyPr/>
        <a:lstStyle/>
        <a:p>
          <a:r>
            <a:rPr lang="zh-CN" altLang="en-US" dirty="0" smtClean="0"/>
            <a:t>土木</a:t>
          </a:r>
          <a:r>
            <a:rPr lang="en-US" altLang="zh-CN" dirty="0" smtClean="0"/>
            <a:t>1154</a:t>
          </a:r>
          <a:r>
            <a:rPr lang="zh-CN" altLang="en-US" dirty="0" smtClean="0"/>
            <a:t>、工程</a:t>
          </a:r>
          <a:r>
            <a:rPr lang="en-US" altLang="zh-CN" dirty="0" smtClean="0"/>
            <a:t>1151</a:t>
          </a:r>
          <a:endParaRPr lang="zh-CN" altLang="en-US" dirty="0"/>
        </a:p>
      </dgm:t>
    </dgm:pt>
    <dgm:pt modelId="{E582C8C8-04F6-481B-92F8-141847CA1846}" type="parTrans" cxnId="{74689DE3-B884-46FE-98D9-5EEA4190E93D}">
      <dgm:prSet/>
      <dgm:spPr/>
      <dgm:t>
        <a:bodyPr/>
        <a:lstStyle/>
        <a:p>
          <a:endParaRPr lang="zh-CN" altLang="en-US"/>
        </a:p>
      </dgm:t>
    </dgm:pt>
    <dgm:pt modelId="{76572C69-880F-4458-BD9D-CE85A8B261E9}" type="sibTrans" cxnId="{74689DE3-B884-46FE-98D9-5EEA4190E93D}">
      <dgm:prSet/>
      <dgm:spPr/>
      <dgm:t>
        <a:bodyPr/>
        <a:lstStyle/>
        <a:p>
          <a:endParaRPr lang="zh-CN" altLang="en-US"/>
        </a:p>
      </dgm:t>
    </dgm:pt>
    <dgm:pt modelId="{4A0C8281-A489-437B-A3D9-911B7A598383}">
      <dgm:prSet phldrT="[文本]"/>
      <dgm:spPr/>
      <dgm:t>
        <a:bodyPr/>
        <a:lstStyle/>
        <a:p>
          <a:r>
            <a:rPr lang="zh-CN" altLang="en-US" dirty="0" smtClean="0"/>
            <a:t>城规</a:t>
          </a:r>
          <a:r>
            <a:rPr lang="en-US" altLang="zh-CN" dirty="0" smtClean="0"/>
            <a:t>1151</a:t>
          </a:r>
          <a:r>
            <a:rPr lang="zh-CN" altLang="en-US" dirty="0" smtClean="0"/>
            <a:t>、</a:t>
          </a:r>
          <a:r>
            <a:rPr lang="en-US" altLang="zh-CN" dirty="0" smtClean="0"/>
            <a:t>1152</a:t>
          </a:r>
          <a:endParaRPr lang="zh-CN" altLang="en-US" dirty="0"/>
        </a:p>
      </dgm:t>
    </dgm:pt>
    <dgm:pt modelId="{7B9AA490-8C78-4F06-A276-81C5F5A647C8}" type="parTrans" cxnId="{8B2CF7A2-5660-4ABF-AAD9-37957AB1899D}">
      <dgm:prSet/>
      <dgm:spPr/>
      <dgm:t>
        <a:bodyPr/>
        <a:lstStyle/>
        <a:p>
          <a:endParaRPr lang="zh-CN" altLang="en-US"/>
        </a:p>
      </dgm:t>
    </dgm:pt>
    <dgm:pt modelId="{A2AEE4FA-FA43-45B6-9D52-C122CBD77F1F}" type="sibTrans" cxnId="{8B2CF7A2-5660-4ABF-AAD9-37957AB1899D}">
      <dgm:prSet/>
      <dgm:spPr/>
      <dgm:t>
        <a:bodyPr/>
        <a:lstStyle/>
        <a:p>
          <a:endParaRPr lang="zh-CN" altLang="en-US"/>
        </a:p>
      </dgm:t>
    </dgm:pt>
    <dgm:pt modelId="{7C0BE307-21EB-45D5-9A64-75E006602FAD}">
      <dgm:prSet phldrT="[文本]"/>
      <dgm:spPr/>
      <dgm:t>
        <a:bodyPr/>
        <a:lstStyle/>
        <a:p>
          <a:r>
            <a:rPr lang="zh-CN" altLang="en-US" dirty="0" smtClean="0"/>
            <a:t>第二名</a:t>
          </a:r>
          <a:endParaRPr lang="zh-CN" altLang="en-US" dirty="0"/>
        </a:p>
      </dgm:t>
    </dgm:pt>
    <dgm:pt modelId="{A3F4ADDA-727F-4DD1-A2F0-7641FC0FF556}" type="parTrans" cxnId="{387416B3-A186-484A-B727-DEE6235ECC5C}">
      <dgm:prSet/>
      <dgm:spPr/>
      <dgm:t>
        <a:bodyPr/>
        <a:lstStyle/>
        <a:p>
          <a:endParaRPr lang="zh-CN" altLang="en-US"/>
        </a:p>
      </dgm:t>
    </dgm:pt>
    <dgm:pt modelId="{9D36EC68-FA40-4B41-864D-C742202E33B9}" type="sibTrans" cxnId="{387416B3-A186-484A-B727-DEE6235ECC5C}">
      <dgm:prSet/>
      <dgm:spPr/>
      <dgm:t>
        <a:bodyPr/>
        <a:lstStyle/>
        <a:p>
          <a:endParaRPr lang="zh-CN" altLang="en-US"/>
        </a:p>
      </dgm:t>
    </dgm:pt>
    <dgm:pt modelId="{9DB87A69-A4BE-4647-AAEB-3FFDC17D53C8}">
      <dgm:prSet phldrT="[文本]"/>
      <dgm:spPr/>
      <dgm:t>
        <a:bodyPr/>
        <a:lstStyle/>
        <a:p>
          <a:r>
            <a:rPr lang="zh-CN" altLang="en-US" dirty="0" smtClean="0"/>
            <a:t>工程</a:t>
          </a:r>
          <a:r>
            <a:rPr lang="en-US" altLang="zh-CN" dirty="0" smtClean="0"/>
            <a:t>1152</a:t>
          </a:r>
          <a:endParaRPr lang="zh-CN" altLang="en-US" dirty="0"/>
        </a:p>
      </dgm:t>
    </dgm:pt>
    <dgm:pt modelId="{BA6EDF6D-74AA-4E3A-AFCB-E1071E435030}" type="parTrans" cxnId="{DE5D1DB5-1A93-450E-93CD-8B63E092B8BD}">
      <dgm:prSet/>
      <dgm:spPr/>
      <dgm:t>
        <a:bodyPr/>
        <a:lstStyle/>
        <a:p>
          <a:endParaRPr lang="zh-CN" altLang="en-US"/>
        </a:p>
      </dgm:t>
    </dgm:pt>
    <dgm:pt modelId="{45A34187-1A4B-4DE0-8760-ED2EECA4F313}" type="sibTrans" cxnId="{DE5D1DB5-1A93-450E-93CD-8B63E092B8BD}">
      <dgm:prSet/>
      <dgm:spPr/>
      <dgm:t>
        <a:bodyPr/>
        <a:lstStyle/>
        <a:p>
          <a:endParaRPr lang="zh-CN" altLang="en-US"/>
        </a:p>
      </dgm:t>
    </dgm:pt>
    <dgm:pt modelId="{E4D4D6BC-3B94-4C7D-B952-4E212C813AAD}">
      <dgm:prSet phldrT="[文本]"/>
      <dgm:spPr/>
      <dgm:t>
        <a:bodyPr/>
        <a:lstStyle/>
        <a:p>
          <a:r>
            <a:rPr lang="zh-CN" altLang="en-US" dirty="0" smtClean="0"/>
            <a:t>第三名</a:t>
          </a:r>
          <a:endParaRPr lang="zh-CN" altLang="en-US" dirty="0"/>
        </a:p>
      </dgm:t>
    </dgm:pt>
    <dgm:pt modelId="{70897B10-5B88-4AEA-83FF-F28FF67A4503}" type="parTrans" cxnId="{53129EAD-33F8-4B74-8579-D02FD773668D}">
      <dgm:prSet/>
      <dgm:spPr/>
      <dgm:t>
        <a:bodyPr/>
        <a:lstStyle/>
        <a:p>
          <a:endParaRPr lang="zh-CN" altLang="en-US"/>
        </a:p>
      </dgm:t>
    </dgm:pt>
    <dgm:pt modelId="{20842E7E-3C3F-4B23-84D9-3E0A49E7D7C5}" type="sibTrans" cxnId="{53129EAD-33F8-4B74-8579-D02FD773668D}">
      <dgm:prSet/>
      <dgm:spPr/>
      <dgm:t>
        <a:bodyPr/>
        <a:lstStyle/>
        <a:p>
          <a:endParaRPr lang="zh-CN" altLang="en-US"/>
        </a:p>
      </dgm:t>
    </dgm:pt>
    <dgm:pt modelId="{86C69D8A-362A-4D6F-AFDE-8C27A76AF9CC}">
      <dgm:prSet phldrT="[文本]"/>
      <dgm:spPr/>
      <dgm:t>
        <a:bodyPr/>
        <a:lstStyle/>
        <a:p>
          <a:r>
            <a:rPr lang="zh-CN" altLang="en-US" dirty="0" smtClean="0"/>
            <a:t>土木</a:t>
          </a:r>
          <a:r>
            <a:rPr lang="en-US" altLang="zh-CN" dirty="0" smtClean="0"/>
            <a:t>1152</a:t>
          </a:r>
          <a:endParaRPr lang="zh-CN" altLang="en-US" dirty="0"/>
        </a:p>
      </dgm:t>
    </dgm:pt>
    <dgm:pt modelId="{CC0ED281-E633-4A5F-AB7A-A3955D612E7A}" type="parTrans" cxnId="{F8772F0C-3853-4750-9C6A-1ACDADC3DC03}">
      <dgm:prSet/>
      <dgm:spPr/>
      <dgm:t>
        <a:bodyPr/>
        <a:lstStyle/>
        <a:p>
          <a:endParaRPr lang="zh-CN" altLang="en-US"/>
        </a:p>
      </dgm:t>
    </dgm:pt>
    <dgm:pt modelId="{F4E46989-A66D-45E4-BC02-53713C387E7E}" type="sibTrans" cxnId="{F8772F0C-3853-4750-9C6A-1ACDADC3DC03}">
      <dgm:prSet/>
      <dgm:spPr/>
      <dgm:t>
        <a:bodyPr/>
        <a:lstStyle/>
        <a:p>
          <a:endParaRPr lang="zh-CN" altLang="en-US"/>
        </a:p>
      </dgm:t>
    </dgm:pt>
    <dgm:pt modelId="{D554B169-D381-4871-8313-323300AC8202}" type="pres">
      <dgm:prSet presAssocID="{5E0BA391-50E7-4027-914B-586B3AA6FE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6C52DDE-44B5-4729-AB99-9DB0CE8B83F7}" type="pres">
      <dgm:prSet presAssocID="{91AA9B2C-1652-4BEB-992D-3AF98B7DE501}" presName="composite" presStyleCnt="0"/>
      <dgm:spPr/>
    </dgm:pt>
    <dgm:pt modelId="{2CFE249C-F52A-49AE-9E3B-6C09F10655CF}" type="pres">
      <dgm:prSet presAssocID="{91AA9B2C-1652-4BEB-992D-3AF98B7DE5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A8CB88-935A-4887-957F-D4F91EF3CFEC}" type="pres">
      <dgm:prSet presAssocID="{91AA9B2C-1652-4BEB-992D-3AF98B7DE5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EC0455-546C-4B17-BB74-B4ED4FDCE2A1}" type="pres">
      <dgm:prSet presAssocID="{AF57E71D-6599-4BC0-A179-4F6F326C7D83}" presName="sp" presStyleCnt="0"/>
      <dgm:spPr/>
    </dgm:pt>
    <dgm:pt modelId="{14C82622-998D-44A8-A196-9EFCF008842F}" type="pres">
      <dgm:prSet presAssocID="{7C0BE307-21EB-45D5-9A64-75E006602FAD}" presName="composite" presStyleCnt="0"/>
      <dgm:spPr/>
    </dgm:pt>
    <dgm:pt modelId="{138E3C76-5ADC-4603-8D44-1BD4B5FB9653}" type="pres">
      <dgm:prSet presAssocID="{7C0BE307-21EB-45D5-9A64-75E006602FA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F83152-6B3C-4D09-8497-7E693C4C739A}" type="pres">
      <dgm:prSet presAssocID="{7C0BE307-21EB-45D5-9A64-75E006602FAD}" presName="descendantText" presStyleLbl="alignAcc1" presStyleIdx="1" presStyleCnt="3" custLinFactNeighborX="1245" custLinFactNeighborY="23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B24080-E0BB-4C79-B3BE-266E8F56BEAC}" type="pres">
      <dgm:prSet presAssocID="{9D36EC68-FA40-4B41-864D-C742202E33B9}" presName="sp" presStyleCnt="0"/>
      <dgm:spPr/>
    </dgm:pt>
    <dgm:pt modelId="{720FA834-726A-4ECE-A0FE-EC58D260FF23}" type="pres">
      <dgm:prSet presAssocID="{E4D4D6BC-3B94-4C7D-B952-4E212C813AAD}" presName="composite" presStyleCnt="0"/>
      <dgm:spPr/>
    </dgm:pt>
    <dgm:pt modelId="{F7DEA6A5-D726-49C9-BCC4-398BBBA1CDB4}" type="pres">
      <dgm:prSet presAssocID="{E4D4D6BC-3B94-4C7D-B952-4E212C813A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AB5358-BD68-417C-A984-28680BBBE8F4}" type="pres">
      <dgm:prSet presAssocID="{E4D4D6BC-3B94-4C7D-B952-4E212C813A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8772F0C-3853-4750-9C6A-1ACDADC3DC03}" srcId="{E4D4D6BC-3B94-4C7D-B952-4E212C813AAD}" destId="{86C69D8A-362A-4D6F-AFDE-8C27A76AF9CC}" srcOrd="0" destOrd="0" parTransId="{CC0ED281-E633-4A5F-AB7A-A3955D612E7A}" sibTransId="{F4E46989-A66D-45E4-BC02-53713C387E7E}"/>
    <dgm:cxn modelId="{74689DE3-B884-46FE-98D9-5EEA4190E93D}" srcId="{91AA9B2C-1652-4BEB-992D-3AF98B7DE501}" destId="{FEDFCF4E-D81B-4775-AD44-33950EE6222F}" srcOrd="0" destOrd="0" parTransId="{E582C8C8-04F6-481B-92F8-141847CA1846}" sibTransId="{76572C69-880F-4458-BD9D-CE85A8B261E9}"/>
    <dgm:cxn modelId="{579F9D22-25E8-4135-A5D9-6CD1001E5AED}" type="presOf" srcId="{FEDFCF4E-D81B-4775-AD44-33950EE6222F}" destId="{0EA8CB88-935A-4887-957F-D4F91EF3CFEC}" srcOrd="0" destOrd="0" presId="urn:microsoft.com/office/officeart/2005/8/layout/chevron2"/>
    <dgm:cxn modelId="{DBDDF64A-2FEF-453B-A5F4-6F5AFE1CA482}" srcId="{5E0BA391-50E7-4027-914B-586B3AA6FEAF}" destId="{91AA9B2C-1652-4BEB-992D-3AF98B7DE501}" srcOrd="0" destOrd="0" parTransId="{76529E0D-1EC2-4E8C-BEB1-794C2CD7342D}" sibTransId="{AF57E71D-6599-4BC0-A179-4F6F326C7D83}"/>
    <dgm:cxn modelId="{DE5D1DB5-1A93-450E-93CD-8B63E092B8BD}" srcId="{7C0BE307-21EB-45D5-9A64-75E006602FAD}" destId="{9DB87A69-A4BE-4647-AAEB-3FFDC17D53C8}" srcOrd="0" destOrd="0" parTransId="{BA6EDF6D-74AA-4E3A-AFCB-E1071E435030}" sibTransId="{45A34187-1A4B-4DE0-8760-ED2EECA4F313}"/>
    <dgm:cxn modelId="{A56E37E5-8304-4152-9ECF-B18744B0D5F9}" type="presOf" srcId="{4A0C8281-A489-437B-A3D9-911B7A598383}" destId="{0EA8CB88-935A-4887-957F-D4F91EF3CFEC}" srcOrd="0" destOrd="1" presId="urn:microsoft.com/office/officeart/2005/8/layout/chevron2"/>
    <dgm:cxn modelId="{387416B3-A186-484A-B727-DEE6235ECC5C}" srcId="{5E0BA391-50E7-4027-914B-586B3AA6FEAF}" destId="{7C0BE307-21EB-45D5-9A64-75E006602FAD}" srcOrd="1" destOrd="0" parTransId="{A3F4ADDA-727F-4DD1-A2F0-7641FC0FF556}" sibTransId="{9D36EC68-FA40-4B41-864D-C742202E33B9}"/>
    <dgm:cxn modelId="{8B2CF7A2-5660-4ABF-AAD9-37957AB1899D}" srcId="{91AA9B2C-1652-4BEB-992D-3AF98B7DE501}" destId="{4A0C8281-A489-437B-A3D9-911B7A598383}" srcOrd="1" destOrd="0" parTransId="{7B9AA490-8C78-4F06-A276-81C5F5A647C8}" sibTransId="{A2AEE4FA-FA43-45B6-9D52-C122CBD77F1F}"/>
    <dgm:cxn modelId="{45A4644E-4817-4DCE-9E26-07BE6EC8A6A9}" type="presOf" srcId="{9DB87A69-A4BE-4647-AAEB-3FFDC17D53C8}" destId="{65F83152-6B3C-4D09-8497-7E693C4C739A}" srcOrd="0" destOrd="0" presId="urn:microsoft.com/office/officeart/2005/8/layout/chevron2"/>
    <dgm:cxn modelId="{0C23D2E8-3DFA-456A-B6FD-C54BEE2DBEA9}" type="presOf" srcId="{91AA9B2C-1652-4BEB-992D-3AF98B7DE501}" destId="{2CFE249C-F52A-49AE-9E3B-6C09F10655CF}" srcOrd="0" destOrd="0" presId="urn:microsoft.com/office/officeart/2005/8/layout/chevron2"/>
    <dgm:cxn modelId="{E38E8EE4-E1C3-42C8-A55B-512C96F655FB}" type="presOf" srcId="{5E0BA391-50E7-4027-914B-586B3AA6FEAF}" destId="{D554B169-D381-4871-8313-323300AC8202}" srcOrd="0" destOrd="0" presId="urn:microsoft.com/office/officeart/2005/8/layout/chevron2"/>
    <dgm:cxn modelId="{F4F21E80-B07B-4178-AD5A-C390C4AD4616}" type="presOf" srcId="{E4D4D6BC-3B94-4C7D-B952-4E212C813AAD}" destId="{F7DEA6A5-D726-49C9-BCC4-398BBBA1CDB4}" srcOrd="0" destOrd="0" presId="urn:microsoft.com/office/officeart/2005/8/layout/chevron2"/>
    <dgm:cxn modelId="{2DCFB894-04CD-4B43-86D3-0490949F7E15}" type="presOf" srcId="{7C0BE307-21EB-45D5-9A64-75E006602FAD}" destId="{138E3C76-5ADC-4603-8D44-1BD4B5FB9653}" srcOrd="0" destOrd="0" presId="urn:microsoft.com/office/officeart/2005/8/layout/chevron2"/>
    <dgm:cxn modelId="{53129EAD-33F8-4B74-8579-D02FD773668D}" srcId="{5E0BA391-50E7-4027-914B-586B3AA6FEAF}" destId="{E4D4D6BC-3B94-4C7D-B952-4E212C813AAD}" srcOrd="2" destOrd="0" parTransId="{70897B10-5B88-4AEA-83FF-F28FF67A4503}" sibTransId="{20842E7E-3C3F-4B23-84D9-3E0A49E7D7C5}"/>
    <dgm:cxn modelId="{1B22F12D-8AA6-4146-A118-3AAD3D98D504}" type="presOf" srcId="{86C69D8A-362A-4D6F-AFDE-8C27A76AF9CC}" destId="{92AB5358-BD68-417C-A984-28680BBBE8F4}" srcOrd="0" destOrd="0" presId="urn:microsoft.com/office/officeart/2005/8/layout/chevron2"/>
    <dgm:cxn modelId="{F3A5EE62-E8BE-4DE5-8F66-379A34A86D3F}" type="presParOf" srcId="{D554B169-D381-4871-8313-323300AC8202}" destId="{46C52DDE-44B5-4729-AB99-9DB0CE8B83F7}" srcOrd="0" destOrd="0" presId="urn:microsoft.com/office/officeart/2005/8/layout/chevron2"/>
    <dgm:cxn modelId="{5A607699-4F2C-4E9A-90B2-C7DFCDFE7EBF}" type="presParOf" srcId="{46C52DDE-44B5-4729-AB99-9DB0CE8B83F7}" destId="{2CFE249C-F52A-49AE-9E3B-6C09F10655CF}" srcOrd="0" destOrd="0" presId="urn:microsoft.com/office/officeart/2005/8/layout/chevron2"/>
    <dgm:cxn modelId="{6582F27F-86D8-45F2-9C42-72A37385B646}" type="presParOf" srcId="{46C52DDE-44B5-4729-AB99-9DB0CE8B83F7}" destId="{0EA8CB88-935A-4887-957F-D4F91EF3CFEC}" srcOrd="1" destOrd="0" presId="urn:microsoft.com/office/officeart/2005/8/layout/chevron2"/>
    <dgm:cxn modelId="{BAA66CD8-B1D4-430B-BA56-CAA7312618B9}" type="presParOf" srcId="{D554B169-D381-4871-8313-323300AC8202}" destId="{48EC0455-546C-4B17-BB74-B4ED4FDCE2A1}" srcOrd="1" destOrd="0" presId="urn:microsoft.com/office/officeart/2005/8/layout/chevron2"/>
    <dgm:cxn modelId="{993C9683-43E8-4021-87C3-A4D5116EC51D}" type="presParOf" srcId="{D554B169-D381-4871-8313-323300AC8202}" destId="{14C82622-998D-44A8-A196-9EFCF008842F}" srcOrd="2" destOrd="0" presId="urn:microsoft.com/office/officeart/2005/8/layout/chevron2"/>
    <dgm:cxn modelId="{B042B02D-F62A-4B9A-9F02-1DE1F83B63A1}" type="presParOf" srcId="{14C82622-998D-44A8-A196-9EFCF008842F}" destId="{138E3C76-5ADC-4603-8D44-1BD4B5FB9653}" srcOrd="0" destOrd="0" presId="urn:microsoft.com/office/officeart/2005/8/layout/chevron2"/>
    <dgm:cxn modelId="{ED4DA00C-21F0-4BE6-89DC-67C15F93028A}" type="presParOf" srcId="{14C82622-998D-44A8-A196-9EFCF008842F}" destId="{65F83152-6B3C-4D09-8497-7E693C4C739A}" srcOrd="1" destOrd="0" presId="urn:microsoft.com/office/officeart/2005/8/layout/chevron2"/>
    <dgm:cxn modelId="{CFCCA4A1-D215-4016-BE6B-67CA25DFA606}" type="presParOf" srcId="{D554B169-D381-4871-8313-323300AC8202}" destId="{31B24080-E0BB-4C79-B3BE-266E8F56BEAC}" srcOrd="3" destOrd="0" presId="urn:microsoft.com/office/officeart/2005/8/layout/chevron2"/>
    <dgm:cxn modelId="{15E00D0E-93A6-44DD-987F-6CCAA0AE4C04}" type="presParOf" srcId="{D554B169-D381-4871-8313-323300AC8202}" destId="{720FA834-726A-4ECE-A0FE-EC58D260FF23}" srcOrd="4" destOrd="0" presId="urn:microsoft.com/office/officeart/2005/8/layout/chevron2"/>
    <dgm:cxn modelId="{2573DED0-097F-4406-BFA4-E6DE94CB9F85}" type="presParOf" srcId="{720FA834-726A-4ECE-A0FE-EC58D260FF23}" destId="{F7DEA6A5-D726-49C9-BCC4-398BBBA1CDB4}" srcOrd="0" destOrd="0" presId="urn:microsoft.com/office/officeart/2005/8/layout/chevron2"/>
    <dgm:cxn modelId="{6D4113D1-FA43-4F77-A3FC-2E96A2E5CBF1}" type="presParOf" srcId="{720FA834-726A-4ECE-A0FE-EC58D260FF23}" destId="{92AB5358-BD68-417C-A984-28680BBBE8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E249C-F52A-49AE-9E3B-6C09F10655CF}">
      <dsp:nvSpPr>
        <dsp:cNvPr id="0" name=""/>
        <dsp:cNvSpPr/>
      </dsp:nvSpPr>
      <dsp:spPr>
        <a:xfrm rot="5400000">
          <a:off x="-172566" y="173091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第一名</a:t>
          </a:r>
          <a:endParaRPr lang="zh-CN" altLang="en-US" sz="2000" kern="1200" dirty="0"/>
        </a:p>
      </dsp:txBody>
      <dsp:txXfrm rot="-5400000">
        <a:off x="1" y="403178"/>
        <a:ext cx="805308" cy="345133"/>
      </dsp:txXfrm>
    </dsp:sp>
    <dsp:sp modelId="{0EA8CB88-935A-4887-957F-D4F91EF3CFEC}">
      <dsp:nvSpPr>
        <dsp:cNvPr id="0" name=""/>
        <dsp:cNvSpPr/>
      </dsp:nvSpPr>
      <dsp:spPr>
        <a:xfrm rot="5400000">
          <a:off x="3229161" y="-2423326"/>
          <a:ext cx="747786" cy="55954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土木</a:t>
          </a:r>
          <a:r>
            <a:rPr lang="en-US" altLang="zh-CN" sz="2000" kern="1200" dirty="0" smtClean="0"/>
            <a:t>1154</a:t>
          </a:r>
          <a:r>
            <a:rPr lang="zh-CN" altLang="en-US" sz="2000" kern="1200" dirty="0" smtClean="0"/>
            <a:t>、工程</a:t>
          </a:r>
          <a:r>
            <a:rPr lang="en-US" altLang="zh-CN" sz="2000" kern="1200" dirty="0" smtClean="0"/>
            <a:t>1151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城规</a:t>
          </a:r>
          <a:r>
            <a:rPr lang="en-US" altLang="zh-CN" sz="2000" kern="1200" dirty="0" smtClean="0"/>
            <a:t>1151</a:t>
          </a:r>
          <a:r>
            <a:rPr lang="zh-CN" altLang="en-US" sz="2000" kern="1200" dirty="0" smtClean="0"/>
            <a:t>、</a:t>
          </a:r>
          <a:r>
            <a:rPr lang="en-US" altLang="zh-CN" sz="2000" kern="1200" dirty="0" smtClean="0"/>
            <a:t>1152</a:t>
          </a:r>
          <a:endParaRPr lang="zh-CN" altLang="en-US" sz="2000" kern="1200" dirty="0"/>
        </a:p>
      </dsp:txBody>
      <dsp:txXfrm rot="-5400000">
        <a:off x="805309" y="37030"/>
        <a:ext cx="5558987" cy="674778"/>
      </dsp:txXfrm>
    </dsp:sp>
    <dsp:sp modelId="{138E3C76-5ADC-4603-8D44-1BD4B5FB9653}">
      <dsp:nvSpPr>
        <dsp:cNvPr id="0" name=""/>
        <dsp:cNvSpPr/>
      </dsp:nvSpPr>
      <dsp:spPr>
        <a:xfrm rot="5400000">
          <a:off x="-172566" y="1121345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第二名</a:t>
          </a:r>
          <a:endParaRPr lang="zh-CN" altLang="en-US" sz="2000" kern="1200" dirty="0"/>
        </a:p>
      </dsp:txBody>
      <dsp:txXfrm rot="-5400000">
        <a:off x="1" y="1351432"/>
        <a:ext cx="805308" cy="345133"/>
      </dsp:txXfrm>
    </dsp:sp>
    <dsp:sp modelId="{65F83152-6B3C-4D09-8497-7E693C4C739A}">
      <dsp:nvSpPr>
        <dsp:cNvPr id="0" name=""/>
        <dsp:cNvSpPr/>
      </dsp:nvSpPr>
      <dsp:spPr>
        <a:xfrm rot="5400000">
          <a:off x="3229161" y="-1457813"/>
          <a:ext cx="747786" cy="55954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工程</a:t>
          </a:r>
          <a:r>
            <a:rPr lang="en-US" altLang="zh-CN" sz="2000" kern="1200" dirty="0" smtClean="0"/>
            <a:t>1152</a:t>
          </a:r>
          <a:endParaRPr lang="zh-CN" altLang="en-US" sz="2000" kern="1200" dirty="0"/>
        </a:p>
      </dsp:txBody>
      <dsp:txXfrm rot="-5400000">
        <a:off x="805309" y="1002543"/>
        <a:ext cx="5558987" cy="674778"/>
      </dsp:txXfrm>
    </dsp:sp>
    <dsp:sp modelId="{F7DEA6A5-D726-49C9-BCC4-398BBBA1CDB4}">
      <dsp:nvSpPr>
        <dsp:cNvPr id="0" name=""/>
        <dsp:cNvSpPr/>
      </dsp:nvSpPr>
      <dsp:spPr>
        <a:xfrm rot="5400000">
          <a:off x="-172566" y="2069599"/>
          <a:ext cx="1150441" cy="805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第三名</a:t>
          </a:r>
          <a:endParaRPr lang="zh-CN" altLang="en-US" sz="2000" kern="1200" dirty="0"/>
        </a:p>
      </dsp:txBody>
      <dsp:txXfrm rot="-5400000">
        <a:off x="1" y="2299686"/>
        <a:ext cx="805308" cy="345133"/>
      </dsp:txXfrm>
    </dsp:sp>
    <dsp:sp modelId="{92AB5358-BD68-417C-A984-28680BBBE8F4}">
      <dsp:nvSpPr>
        <dsp:cNvPr id="0" name=""/>
        <dsp:cNvSpPr/>
      </dsp:nvSpPr>
      <dsp:spPr>
        <a:xfrm rot="5400000">
          <a:off x="3229161" y="-526819"/>
          <a:ext cx="747786" cy="55954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土木</a:t>
          </a:r>
          <a:r>
            <a:rPr lang="en-US" altLang="zh-CN" sz="2000" kern="1200" dirty="0" smtClean="0"/>
            <a:t>1152</a:t>
          </a:r>
          <a:endParaRPr lang="zh-CN" altLang="en-US" sz="2000" kern="1200" dirty="0"/>
        </a:p>
      </dsp:txBody>
      <dsp:txXfrm rot="-5400000">
        <a:off x="805309" y="1933537"/>
        <a:ext cx="5558987" cy="674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3938F7A-E370-4B64-B7BC-FBE69CB34B2E}" type="datetimeFigureOut">
              <a:rPr lang="zh-CN" altLang="en-US" smtClean="0"/>
              <a:t>2016-3-15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2142-1462-4B3D-B164-4B90B55CD6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7A-E370-4B64-B7BC-FBE69CB34B2E}" type="datetimeFigureOut">
              <a:rPr lang="zh-CN" altLang="en-US" smtClean="0"/>
              <a:t>2016-3-15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2142-1462-4B3D-B164-4B90B55CD6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7A-E370-4B64-B7BC-FBE69CB34B2E}" type="datetimeFigureOut">
              <a:rPr lang="zh-CN" altLang="en-US" smtClean="0"/>
              <a:t>2016-3-15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2142-1462-4B3D-B164-4B90B55CD6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7A-E370-4B64-B7BC-FBE69CB34B2E}" type="datetimeFigureOut">
              <a:rPr lang="zh-CN" altLang="en-US" smtClean="0"/>
              <a:t>2016-3-15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2142-1462-4B3D-B164-4B90B55CD64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7A-E370-4B64-B7BC-FBE69CB34B2E}" type="datetimeFigureOut">
              <a:rPr lang="zh-CN" altLang="en-US" smtClean="0"/>
              <a:t>2016-3-15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2142-1462-4B3D-B164-4B90B55CD64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7A-E370-4B64-B7BC-FBE69CB34B2E}" type="datetimeFigureOut">
              <a:rPr lang="zh-CN" altLang="en-US" smtClean="0"/>
              <a:t>2016-3-15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2142-1462-4B3D-B164-4B90B55CD6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7A-E370-4B64-B7BC-FBE69CB34B2E}" type="datetimeFigureOut">
              <a:rPr lang="zh-CN" altLang="en-US" smtClean="0"/>
              <a:t>2016-3-15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2142-1462-4B3D-B164-4B90B55CD6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7A-E370-4B64-B7BC-FBE69CB34B2E}" type="datetimeFigureOut">
              <a:rPr lang="zh-CN" altLang="en-US" smtClean="0"/>
              <a:t>2016-3-15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2142-1462-4B3D-B164-4B90B55CD64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7A-E370-4B64-B7BC-FBE69CB34B2E}" type="datetimeFigureOut">
              <a:rPr lang="zh-CN" altLang="en-US" smtClean="0"/>
              <a:t>2016-3-15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2142-1462-4B3D-B164-4B90B55CD6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7A-E370-4B64-B7BC-FBE69CB34B2E}" type="datetimeFigureOut">
              <a:rPr lang="zh-CN" altLang="en-US" smtClean="0"/>
              <a:t>2016-3-15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2142-1462-4B3D-B164-4B90B55CD6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7A-E370-4B64-B7BC-FBE69CB34B2E}" type="datetimeFigureOut">
              <a:rPr lang="zh-CN" altLang="en-US" smtClean="0"/>
              <a:t>2016-3-15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2142-1462-4B3D-B164-4B90B55CD6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3938F7A-E370-4B64-B7BC-FBE69CB34B2E}" type="datetimeFigureOut">
              <a:rPr lang="zh-CN" altLang="en-US" smtClean="0"/>
              <a:t>2016-3-15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9192142-1462-4B3D-B164-4B90B55CD6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土木系第</a:t>
            </a:r>
            <a:r>
              <a:rPr lang="zh-CN" altLang="en-US" dirty="0"/>
              <a:t>三</a:t>
            </a:r>
            <a:r>
              <a:rPr lang="zh-CN" altLang="en-US" dirty="0" smtClean="0"/>
              <a:t>周大一</a:t>
            </a:r>
            <a:r>
              <a:rPr lang="en-US" altLang="zh-CN" dirty="0" smtClean="0"/>
              <a:t>﹑</a:t>
            </a:r>
            <a:r>
              <a:rPr lang="zh-CN" altLang="en-US" dirty="0" smtClean="0"/>
              <a:t>大二早       晚 自习出勤率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    ——</a:t>
            </a:r>
            <a:r>
              <a:rPr lang="zh-CN" altLang="en-US" dirty="0" smtClean="0"/>
              <a:t>自律联合会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571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mtClean="0"/>
              <a:t>土木大一第三周早自习出勤率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547612"/>
              </p:ext>
            </p:extLst>
          </p:nvPr>
        </p:nvGraphicFramePr>
        <p:xfrm>
          <a:off x="323528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447754"/>
              </p:ext>
            </p:extLst>
          </p:nvPr>
        </p:nvGraphicFramePr>
        <p:xfrm>
          <a:off x="475928" y="1781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内容占位符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956122"/>
              </p:ext>
            </p:extLst>
          </p:nvPr>
        </p:nvGraphicFramePr>
        <p:xfrm>
          <a:off x="628328" y="1933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161171"/>
              </p:ext>
            </p:extLst>
          </p:nvPr>
        </p:nvGraphicFramePr>
        <p:xfrm>
          <a:off x="611560" y="1196752"/>
          <a:ext cx="74888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238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j-ea"/>
              </a:rPr>
              <a:t>土木系大一第三周晚自习出勤率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36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+mj-ea"/>
              </a:rPr>
              <a:t>土木系大二第三周早自习出勤率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171511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8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时装设计">
  <a:themeElements>
    <a:clrScheme name="时装设计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领结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时装设计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33</TotalTime>
  <Words>56</Words>
  <Application>Microsoft Office PowerPoint</Application>
  <PresentationFormat>全屏显示(4:3)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时装设计</vt:lpstr>
      <vt:lpstr>土木系第三周大一﹑大二早       晚 自习出勤率</vt:lpstr>
      <vt:lpstr>土木大一第三周早自习出勤率</vt:lpstr>
      <vt:lpstr>土木系大一第三周晚自习出勤率</vt:lpstr>
      <vt:lpstr>土木系大二第三周早自习出勤率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土木系第三周大一﹑大二早       晚 自习出勤率</dc:title>
  <dc:creator>微软用户</dc:creator>
  <cp:lastModifiedBy>微软用户</cp:lastModifiedBy>
  <cp:revision>5</cp:revision>
  <dcterms:created xsi:type="dcterms:W3CDTF">2016-03-15T02:13:34Z</dcterms:created>
  <dcterms:modified xsi:type="dcterms:W3CDTF">2016-03-15T02:50:25Z</dcterms:modified>
</cp:coreProperties>
</file>