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gram%20Files\Tencent\QQ\Users\576833232\FileRecv\&#22303;&#26408;&#31995;&#31532;10&#21608;&#12304;&#26089;&#33258;&#20064;&#12305;&#25277;&#26597;&#27719;&#24635;&#3492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gram%20Files\Tencent\QQ\Users\576833232\FileRecv\&#22303;&#26408;&#31995;&#31532;10&#21608;&#65288;&#26202;&#33258;&#20064;&#65289;&#25277;&#26597;&#27719;&#24635;&#3492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gram%20Files\Tencent\QQ\Users\576833232\FileRecv\&#22303;&#26408;&#31995;&#31532;10&#21608;&#12304;&#26089;&#33258;&#20064;&#12305;&#25277;&#26597;&#27719;&#24635;&#3492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Sheet1!$B$3:$B$13</c:f>
              <c:strCache>
                <c:ptCount val="11"/>
                <c:pt idx="0">
                  <c:v>土木1151</c:v>
                </c:pt>
                <c:pt idx="1">
                  <c:v>土木1152</c:v>
                </c:pt>
                <c:pt idx="2">
                  <c:v>土木1153</c:v>
                </c:pt>
                <c:pt idx="3">
                  <c:v>土木1154</c:v>
                </c:pt>
                <c:pt idx="4">
                  <c:v>土木1155</c:v>
                </c:pt>
                <c:pt idx="5">
                  <c:v>土木1156</c:v>
                </c:pt>
                <c:pt idx="6">
                  <c:v>土木1157</c:v>
                </c:pt>
                <c:pt idx="7">
                  <c:v>城规1151</c:v>
                </c:pt>
                <c:pt idx="8">
                  <c:v>城规1152</c:v>
                </c:pt>
                <c:pt idx="9">
                  <c:v>工程1151</c:v>
                </c:pt>
                <c:pt idx="10">
                  <c:v>工程1152</c:v>
                </c:pt>
              </c:strCache>
            </c:strRef>
          </c:cat>
          <c:val>
            <c:numRef>
              <c:f>Sheet1!$G$3:$G$13</c:f>
              <c:numCache>
                <c:formatCode>0%</c:formatCode>
                <c:ptCount val="11"/>
                <c:pt idx="0">
                  <c:v>0.98620689655172411</c:v>
                </c:pt>
                <c:pt idx="1">
                  <c:v>0.98709677419354835</c:v>
                </c:pt>
                <c:pt idx="2">
                  <c:v>0.97499999999999998</c:v>
                </c:pt>
                <c:pt idx="3">
                  <c:v>0.93142857142857138</c:v>
                </c:pt>
                <c:pt idx="4">
                  <c:v>0.97575757575757571</c:v>
                </c:pt>
                <c:pt idx="5">
                  <c:v>0.98333333333333328</c:v>
                </c:pt>
                <c:pt idx="6">
                  <c:v>0.94666666666666666</c:v>
                </c:pt>
                <c:pt idx="7">
                  <c:v>0.96</c:v>
                </c:pt>
                <c:pt idx="8">
                  <c:v>0.98</c:v>
                </c:pt>
                <c:pt idx="9">
                  <c:v>0.97560975609756095</c:v>
                </c:pt>
                <c:pt idx="10">
                  <c:v>0.99459459459459465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531264"/>
        <c:axId val="193541248"/>
        <c:axId val="0"/>
      </c:bar3DChart>
      <c:catAx>
        <c:axId val="193531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zh-CN"/>
          </a:p>
        </c:txPr>
        <c:crossAx val="193541248"/>
        <c:crosses val="autoZero"/>
        <c:auto val="1"/>
        <c:lblAlgn val="ctr"/>
        <c:lblOffset val="100"/>
        <c:noMultiLvlLbl val="0"/>
      </c:catAx>
      <c:valAx>
        <c:axId val="1935412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93531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'[土木系第10周（晚自习）抽查汇总表.xls]Sheet1'!$B$3:$B$13</c:f>
              <c:strCache>
                <c:ptCount val="11"/>
                <c:pt idx="0">
                  <c:v>土木1151</c:v>
                </c:pt>
                <c:pt idx="1">
                  <c:v>土木1152</c:v>
                </c:pt>
                <c:pt idx="2">
                  <c:v>土木1153</c:v>
                </c:pt>
                <c:pt idx="3">
                  <c:v>土木1154</c:v>
                </c:pt>
                <c:pt idx="4">
                  <c:v>土木1155</c:v>
                </c:pt>
                <c:pt idx="5">
                  <c:v>土木1156</c:v>
                </c:pt>
                <c:pt idx="6">
                  <c:v>土木1157</c:v>
                </c:pt>
                <c:pt idx="7">
                  <c:v>城规1151</c:v>
                </c:pt>
                <c:pt idx="8">
                  <c:v>城规1152</c:v>
                </c:pt>
                <c:pt idx="9">
                  <c:v>工程1151</c:v>
                </c:pt>
                <c:pt idx="10">
                  <c:v>工程1152</c:v>
                </c:pt>
              </c:strCache>
            </c:strRef>
          </c:cat>
          <c:val>
            <c:numRef>
              <c:f>'[土木系第10周（晚自习）抽查汇总表.xls]Sheet1'!$G$3:$G$13</c:f>
              <c:numCache>
                <c:formatCode>0%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0.984375</c:v>
                </c:pt>
                <c:pt idx="3">
                  <c:v>0.98571428571428577</c:v>
                </c:pt>
                <c:pt idx="4">
                  <c:v>0.9242424242424242</c:v>
                </c:pt>
                <c:pt idx="5">
                  <c:v>0.95833333333333337</c:v>
                </c:pt>
                <c:pt idx="6">
                  <c:v>0.96666666666666667</c:v>
                </c:pt>
                <c:pt idx="7">
                  <c:v>1</c:v>
                </c:pt>
                <c:pt idx="8">
                  <c:v>1</c:v>
                </c:pt>
                <c:pt idx="9">
                  <c:v>0.93902439024390238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0112128"/>
        <c:axId val="300122112"/>
        <c:axId val="0"/>
      </c:bar3DChart>
      <c:catAx>
        <c:axId val="300112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zh-CN"/>
          </a:p>
        </c:txPr>
        <c:crossAx val="300122112"/>
        <c:crosses val="autoZero"/>
        <c:auto val="1"/>
        <c:lblAlgn val="ctr"/>
        <c:lblOffset val="100"/>
        <c:noMultiLvlLbl val="0"/>
      </c:catAx>
      <c:valAx>
        <c:axId val="300122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00112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[土木系第10周【早自习】抽查汇总表.xls]Sheet1!$B$14:$B$24</c:f>
              <c:strCache>
                <c:ptCount val="11"/>
                <c:pt idx="0">
                  <c:v>土木1141</c:v>
                </c:pt>
                <c:pt idx="1">
                  <c:v>土木1142</c:v>
                </c:pt>
                <c:pt idx="2">
                  <c:v>土木1143</c:v>
                </c:pt>
                <c:pt idx="3">
                  <c:v>土木1144</c:v>
                </c:pt>
                <c:pt idx="4">
                  <c:v>土木1145</c:v>
                </c:pt>
                <c:pt idx="5">
                  <c:v>土木1146</c:v>
                </c:pt>
                <c:pt idx="6">
                  <c:v>土木1147</c:v>
                </c:pt>
                <c:pt idx="7">
                  <c:v>土木1148</c:v>
                </c:pt>
                <c:pt idx="8">
                  <c:v>工程1141</c:v>
                </c:pt>
                <c:pt idx="9">
                  <c:v>工程1142</c:v>
                </c:pt>
                <c:pt idx="10">
                  <c:v>城规1141</c:v>
                </c:pt>
              </c:strCache>
            </c:strRef>
          </c:cat>
          <c:val>
            <c:numRef>
              <c:f>[土木系第10周【早自习】抽查汇总表.xls]Sheet1!$G$14:$G$24</c:f>
              <c:numCache>
                <c:formatCode>0%</c:formatCode>
                <c:ptCount val="11"/>
                <c:pt idx="0">
                  <c:v>0.91724137931034477</c:v>
                </c:pt>
                <c:pt idx="1">
                  <c:v>0.95625000000000004</c:v>
                </c:pt>
                <c:pt idx="2">
                  <c:v>1</c:v>
                </c:pt>
                <c:pt idx="3">
                  <c:v>0.967741935483871</c:v>
                </c:pt>
                <c:pt idx="4">
                  <c:v>0.94666666666666666</c:v>
                </c:pt>
                <c:pt idx="5">
                  <c:v>0.94482758620689655</c:v>
                </c:pt>
                <c:pt idx="6">
                  <c:v>0.97499999999999998</c:v>
                </c:pt>
                <c:pt idx="7">
                  <c:v>1</c:v>
                </c:pt>
                <c:pt idx="8">
                  <c:v>0.92500000000000004</c:v>
                </c:pt>
                <c:pt idx="9">
                  <c:v>0.94499999999999995</c:v>
                </c:pt>
                <c:pt idx="10">
                  <c:v>0.90454545454545454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0978944"/>
        <c:axId val="300980480"/>
        <c:axId val="0"/>
      </c:bar3DChart>
      <c:catAx>
        <c:axId val="300978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zh-CN"/>
          </a:p>
        </c:txPr>
        <c:crossAx val="300980480"/>
        <c:crosses val="autoZero"/>
        <c:auto val="1"/>
        <c:lblAlgn val="ctr"/>
        <c:lblOffset val="100"/>
        <c:noMultiLvlLbl val="0"/>
      </c:catAx>
      <c:valAx>
        <c:axId val="3009804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009789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6C6BAB-110A-4FE7-8035-7D5704702D1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32B64A5-BD77-4A4A-9EFB-9FB50922F888}">
      <dgm:prSet phldrT="[文本]"/>
      <dgm:spPr/>
      <dgm:t>
        <a:bodyPr/>
        <a:lstStyle/>
        <a:p>
          <a:r>
            <a:rPr lang="zh-CN" altLang="en-US" dirty="0" smtClean="0"/>
            <a:t>第一名</a:t>
          </a:r>
          <a:endParaRPr lang="zh-CN" altLang="en-US" dirty="0"/>
        </a:p>
      </dgm:t>
    </dgm:pt>
    <dgm:pt modelId="{47419BB6-CD5B-47B1-880E-794770FD02EC}" type="parTrans" cxnId="{8B96B0E2-39DB-4824-927A-1BE75A3BE55F}">
      <dgm:prSet/>
      <dgm:spPr/>
      <dgm:t>
        <a:bodyPr/>
        <a:lstStyle/>
        <a:p>
          <a:endParaRPr lang="zh-CN" altLang="en-US"/>
        </a:p>
      </dgm:t>
    </dgm:pt>
    <dgm:pt modelId="{D4413A3F-9984-4706-A599-621F0DFF8793}" type="sibTrans" cxnId="{8B96B0E2-39DB-4824-927A-1BE75A3BE55F}">
      <dgm:prSet/>
      <dgm:spPr/>
      <dgm:t>
        <a:bodyPr/>
        <a:lstStyle/>
        <a:p>
          <a:endParaRPr lang="zh-CN" altLang="en-US"/>
        </a:p>
      </dgm:t>
    </dgm:pt>
    <dgm:pt modelId="{234990F3-78FB-4B27-9907-5BD17F0DE376}">
      <dgm:prSet phldrT="[文本]"/>
      <dgm:spPr/>
      <dgm:t>
        <a:bodyPr/>
        <a:lstStyle/>
        <a:p>
          <a:r>
            <a:rPr lang="zh-CN" altLang="en-US" dirty="0" smtClean="0"/>
            <a:t>土木</a:t>
          </a:r>
          <a:r>
            <a:rPr lang="en-US" altLang="zh-CN" dirty="0" smtClean="0"/>
            <a:t>1151</a:t>
          </a:r>
          <a:endParaRPr lang="zh-CN" altLang="en-US" dirty="0"/>
        </a:p>
      </dgm:t>
    </dgm:pt>
    <dgm:pt modelId="{DAA767F7-E50A-4B01-BDA3-B3485AF8E38B}" type="parTrans" cxnId="{A1208017-1042-47EA-915F-0B345496A5BC}">
      <dgm:prSet/>
      <dgm:spPr/>
      <dgm:t>
        <a:bodyPr/>
        <a:lstStyle/>
        <a:p>
          <a:endParaRPr lang="zh-CN" altLang="en-US"/>
        </a:p>
      </dgm:t>
    </dgm:pt>
    <dgm:pt modelId="{6FC4440B-0102-45D7-88AB-32A65535B3BB}" type="sibTrans" cxnId="{A1208017-1042-47EA-915F-0B345496A5BC}">
      <dgm:prSet/>
      <dgm:spPr/>
      <dgm:t>
        <a:bodyPr/>
        <a:lstStyle/>
        <a:p>
          <a:endParaRPr lang="zh-CN" altLang="en-US"/>
        </a:p>
      </dgm:t>
    </dgm:pt>
    <dgm:pt modelId="{FC560D48-E613-46B7-81EF-8A64CDFE30C3}">
      <dgm:prSet phldrT="[文本]"/>
      <dgm:spPr/>
      <dgm:t>
        <a:bodyPr/>
        <a:lstStyle/>
        <a:p>
          <a:r>
            <a:rPr lang="zh-CN" altLang="en-US" dirty="0" smtClean="0"/>
            <a:t>第二名</a:t>
          </a:r>
          <a:endParaRPr lang="zh-CN" altLang="en-US" dirty="0"/>
        </a:p>
      </dgm:t>
    </dgm:pt>
    <dgm:pt modelId="{F786017B-3D34-46AC-A123-336D5CF1F9C3}" type="parTrans" cxnId="{F04E3AD3-A417-470A-B378-9D16F125E0D0}">
      <dgm:prSet/>
      <dgm:spPr/>
      <dgm:t>
        <a:bodyPr/>
        <a:lstStyle/>
        <a:p>
          <a:endParaRPr lang="zh-CN" altLang="en-US"/>
        </a:p>
      </dgm:t>
    </dgm:pt>
    <dgm:pt modelId="{0AE6CB50-B6CF-4540-9C33-2D3674036904}" type="sibTrans" cxnId="{F04E3AD3-A417-470A-B378-9D16F125E0D0}">
      <dgm:prSet/>
      <dgm:spPr/>
      <dgm:t>
        <a:bodyPr/>
        <a:lstStyle/>
        <a:p>
          <a:endParaRPr lang="zh-CN" altLang="en-US"/>
        </a:p>
      </dgm:t>
    </dgm:pt>
    <dgm:pt modelId="{200D53D9-3571-48B6-9B37-88338E7323B1}">
      <dgm:prSet phldrT="[文本]"/>
      <dgm:spPr/>
      <dgm:t>
        <a:bodyPr/>
        <a:lstStyle/>
        <a:p>
          <a:r>
            <a:rPr lang="zh-CN" altLang="en-US" dirty="0" smtClean="0"/>
            <a:t>工程</a:t>
          </a:r>
          <a:r>
            <a:rPr lang="en-US" altLang="zh-CN" dirty="0" smtClean="0"/>
            <a:t>1151</a:t>
          </a:r>
          <a:endParaRPr lang="zh-CN" altLang="en-US" dirty="0"/>
        </a:p>
      </dgm:t>
    </dgm:pt>
    <dgm:pt modelId="{E80FBEFC-4938-4EBF-BD61-90358C39F354}" type="parTrans" cxnId="{11416FF6-A317-431D-A9B2-CDA21C6E271A}">
      <dgm:prSet/>
      <dgm:spPr/>
      <dgm:t>
        <a:bodyPr/>
        <a:lstStyle/>
        <a:p>
          <a:endParaRPr lang="zh-CN" altLang="en-US"/>
        </a:p>
      </dgm:t>
    </dgm:pt>
    <dgm:pt modelId="{49E6987F-2078-44A3-871A-FB73602B0D6C}" type="sibTrans" cxnId="{11416FF6-A317-431D-A9B2-CDA21C6E271A}">
      <dgm:prSet/>
      <dgm:spPr/>
      <dgm:t>
        <a:bodyPr/>
        <a:lstStyle/>
        <a:p>
          <a:endParaRPr lang="zh-CN" altLang="en-US"/>
        </a:p>
      </dgm:t>
    </dgm:pt>
    <dgm:pt modelId="{689C8690-F119-4244-B0AF-8BFBA49CADEB}">
      <dgm:prSet phldrT="[文本]"/>
      <dgm:spPr/>
      <dgm:t>
        <a:bodyPr/>
        <a:lstStyle/>
        <a:p>
          <a:r>
            <a:rPr lang="zh-CN" altLang="en-US" dirty="0" smtClean="0"/>
            <a:t>第三名</a:t>
          </a:r>
          <a:endParaRPr lang="zh-CN" altLang="en-US" dirty="0"/>
        </a:p>
      </dgm:t>
    </dgm:pt>
    <dgm:pt modelId="{099CF7D2-5CE4-4734-91E9-054E5624916C}" type="parTrans" cxnId="{5A054EB9-ABE3-4FD0-A801-8F91B729AC7F}">
      <dgm:prSet/>
      <dgm:spPr/>
      <dgm:t>
        <a:bodyPr/>
        <a:lstStyle/>
        <a:p>
          <a:endParaRPr lang="zh-CN" altLang="en-US"/>
        </a:p>
      </dgm:t>
    </dgm:pt>
    <dgm:pt modelId="{055D245F-414A-4192-B5AE-4888F7D65908}" type="sibTrans" cxnId="{5A054EB9-ABE3-4FD0-A801-8F91B729AC7F}">
      <dgm:prSet/>
      <dgm:spPr/>
      <dgm:t>
        <a:bodyPr/>
        <a:lstStyle/>
        <a:p>
          <a:endParaRPr lang="zh-CN" altLang="en-US"/>
        </a:p>
      </dgm:t>
    </dgm:pt>
    <dgm:pt modelId="{290AE900-3C82-40D2-8B6D-41A840D81237}">
      <dgm:prSet phldrT="[文本]"/>
      <dgm:spPr/>
      <dgm:t>
        <a:bodyPr/>
        <a:lstStyle/>
        <a:p>
          <a:r>
            <a:rPr lang="zh-CN" altLang="en-US" dirty="0" smtClean="0"/>
            <a:t>土木</a:t>
          </a:r>
          <a:r>
            <a:rPr lang="en-US" altLang="zh-CN" dirty="0" smtClean="0"/>
            <a:t>1152</a:t>
          </a:r>
          <a:endParaRPr lang="zh-CN" altLang="en-US" dirty="0"/>
        </a:p>
      </dgm:t>
    </dgm:pt>
    <dgm:pt modelId="{70D79540-8F44-4DB5-A907-7C1DDA593CD9}" type="parTrans" cxnId="{963D1E29-9541-41D2-9FAE-039FBD1AF668}">
      <dgm:prSet/>
      <dgm:spPr/>
      <dgm:t>
        <a:bodyPr/>
        <a:lstStyle/>
        <a:p>
          <a:endParaRPr lang="zh-CN" altLang="en-US"/>
        </a:p>
      </dgm:t>
    </dgm:pt>
    <dgm:pt modelId="{EDC9C5C4-C217-4270-85AE-E1F0985C73F2}" type="sibTrans" cxnId="{963D1E29-9541-41D2-9FAE-039FBD1AF668}">
      <dgm:prSet/>
      <dgm:spPr/>
      <dgm:t>
        <a:bodyPr/>
        <a:lstStyle/>
        <a:p>
          <a:endParaRPr lang="zh-CN" altLang="en-US"/>
        </a:p>
      </dgm:t>
    </dgm:pt>
    <dgm:pt modelId="{C751AA04-57EC-40D6-83D6-1C1687388BE5}" type="pres">
      <dgm:prSet presAssocID="{A56C6BAB-110A-4FE7-8035-7D5704702D1C}" presName="linearFlow" presStyleCnt="0">
        <dgm:presLayoutVars>
          <dgm:dir/>
          <dgm:animLvl val="lvl"/>
          <dgm:resizeHandles val="exact"/>
        </dgm:presLayoutVars>
      </dgm:prSet>
      <dgm:spPr/>
    </dgm:pt>
    <dgm:pt modelId="{B151765B-BDE8-431F-9F30-6690D9380B3B}" type="pres">
      <dgm:prSet presAssocID="{432B64A5-BD77-4A4A-9EFB-9FB50922F888}" presName="composite" presStyleCnt="0"/>
      <dgm:spPr/>
    </dgm:pt>
    <dgm:pt modelId="{5C1518F1-1AAA-4854-8658-3E41D9128FFE}" type="pres">
      <dgm:prSet presAssocID="{432B64A5-BD77-4A4A-9EFB-9FB50922F88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215BB14-D0C6-47E8-BFDF-A1D47438AFFA}" type="pres">
      <dgm:prSet presAssocID="{432B64A5-BD77-4A4A-9EFB-9FB50922F88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982F46-529A-4096-9806-0898C27E6483}" type="pres">
      <dgm:prSet presAssocID="{D4413A3F-9984-4706-A599-621F0DFF8793}" presName="sp" presStyleCnt="0"/>
      <dgm:spPr/>
    </dgm:pt>
    <dgm:pt modelId="{2D15C7D8-EF10-41B3-9ADC-A24261C9D3F5}" type="pres">
      <dgm:prSet presAssocID="{FC560D48-E613-46B7-81EF-8A64CDFE30C3}" presName="composite" presStyleCnt="0"/>
      <dgm:spPr/>
    </dgm:pt>
    <dgm:pt modelId="{CC514D69-9407-4AED-9978-398AB7EAEF3E}" type="pres">
      <dgm:prSet presAssocID="{FC560D48-E613-46B7-81EF-8A64CDFE30C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6541E7B-7C3E-4C4C-835E-FE339A6DF2D0}" type="pres">
      <dgm:prSet presAssocID="{FC560D48-E613-46B7-81EF-8A64CDFE30C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FFBE26-010E-4C8C-9E1C-BDA5FCEAF05D}" type="pres">
      <dgm:prSet presAssocID="{0AE6CB50-B6CF-4540-9C33-2D3674036904}" presName="sp" presStyleCnt="0"/>
      <dgm:spPr/>
    </dgm:pt>
    <dgm:pt modelId="{E4578CEC-ED3C-46B7-81D8-6719C973081C}" type="pres">
      <dgm:prSet presAssocID="{689C8690-F119-4244-B0AF-8BFBA49CADEB}" presName="composite" presStyleCnt="0"/>
      <dgm:spPr/>
    </dgm:pt>
    <dgm:pt modelId="{8A877B2C-5B6F-48A2-A753-99DCFECADCDA}" type="pres">
      <dgm:prSet presAssocID="{689C8690-F119-4244-B0AF-8BFBA49CADE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03F85E00-7EA5-4DEC-9E69-39CAC86DD247}" type="pres">
      <dgm:prSet presAssocID="{689C8690-F119-4244-B0AF-8BFBA49CADE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F7EEE5B-29FB-444B-A1BE-CD07AE0B04FC}" type="presOf" srcId="{290AE900-3C82-40D2-8B6D-41A840D81237}" destId="{03F85E00-7EA5-4DEC-9E69-39CAC86DD247}" srcOrd="0" destOrd="0" presId="urn:microsoft.com/office/officeart/2005/8/layout/chevron2"/>
    <dgm:cxn modelId="{8B96B0E2-39DB-4824-927A-1BE75A3BE55F}" srcId="{A56C6BAB-110A-4FE7-8035-7D5704702D1C}" destId="{432B64A5-BD77-4A4A-9EFB-9FB50922F888}" srcOrd="0" destOrd="0" parTransId="{47419BB6-CD5B-47B1-880E-794770FD02EC}" sibTransId="{D4413A3F-9984-4706-A599-621F0DFF8793}"/>
    <dgm:cxn modelId="{DE091E59-6E8D-48DF-BD22-12120DC88EF5}" type="presOf" srcId="{A56C6BAB-110A-4FE7-8035-7D5704702D1C}" destId="{C751AA04-57EC-40D6-83D6-1C1687388BE5}" srcOrd="0" destOrd="0" presId="urn:microsoft.com/office/officeart/2005/8/layout/chevron2"/>
    <dgm:cxn modelId="{67A5A21A-7ACA-4231-A02D-252E6F7B5817}" type="presOf" srcId="{FC560D48-E613-46B7-81EF-8A64CDFE30C3}" destId="{CC514D69-9407-4AED-9978-398AB7EAEF3E}" srcOrd="0" destOrd="0" presId="urn:microsoft.com/office/officeart/2005/8/layout/chevron2"/>
    <dgm:cxn modelId="{19C415C9-93C1-451D-9E2C-1DFD7F787843}" type="presOf" srcId="{432B64A5-BD77-4A4A-9EFB-9FB50922F888}" destId="{5C1518F1-1AAA-4854-8658-3E41D9128FFE}" srcOrd="0" destOrd="0" presId="urn:microsoft.com/office/officeart/2005/8/layout/chevron2"/>
    <dgm:cxn modelId="{32D26A80-FBB5-499A-BCE3-D3CD288A72CC}" type="presOf" srcId="{689C8690-F119-4244-B0AF-8BFBA49CADEB}" destId="{8A877B2C-5B6F-48A2-A753-99DCFECADCDA}" srcOrd="0" destOrd="0" presId="urn:microsoft.com/office/officeart/2005/8/layout/chevron2"/>
    <dgm:cxn modelId="{FE7B67FD-99A3-4645-B094-45553727146B}" type="presOf" srcId="{200D53D9-3571-48B6-9B37-88338E7323B1}" destId="{C6541E7B-7C3E-4C4C-835E-FE339A6DF2D0}" srcOrd="0" destOrd="0" presId="urn:microsoft.com/office/officeart/2005/8/layout/chevron2"/>
    <dgm:cxn modelId="{963D1E29-9541-41D2-9FAE-039FBD1AF668}" srcId="{689C8690-F119-4244-B0AF-8BFBA49CADEB}" destId="{290AE900-3C82-40D2-8B6D-41A840D81237}" srcOrd="0" destOrd="0" parTransId="{70D79540-8F44-4DB5-A907-7C1DDA593CD9}" sibTransId="{EDC9C5C4-C217-4270-85AE-E1F0985C73F2}"/>
    <dgm:cxn modelId="{5A054EB9-ABE3-4FD0-A801-8F91B729AC7F}" srcId="{A56C6BAB-110A-4FE7-8035-7D5704702D1C}" destId="{689C8690-F119-4244-B0AF-8BFBA49CADEB}" srcOrd="2" destOrd="0" parTransId="{099CF7D2-5CE4-4734-91E9-054E5624916C}" sibTransId="{055D245F-414A-4192-B5AE-4888F7D65908}"/>
    <dgm:cxn modelId="{11416FF6-A317-431D-A9B2-CDA21C6E271A}" srcId="{FC560D48-E613-46B7-81EF-8A64CDFE30C3}" destId="{200D53D9-3571-48B6-9B37-88338E7323B1}" srcOrd="0" destOrd="0" parTransId="{E80FBEFC-4938-4EBF-BD61-90358C39F354}" sibTransId="{49E6987F-2078-44A3-871A-FB73602B0D6C}"/>
    <dgm:cxn modelId="{A1208017-1042-47EA-915F-0B345496A5BC}" srcId="{432B64A5-BD77-4A4A-9EFB-9FB50922F888}" destId="{234990F3-78FB-4B27-9907-5BD17F0DE376}" srcOrd="0" destOrd="0" parTransId="{DAA767F7-E50A-4B01-BDA3-B3485AF8E38B}" sibTransId="{6FC4440B-0102-45D7-88AB-32A65535B3BB}"/>
    <dgm:cxn modelId="{BD81DF08-5F5B-4305-9C1D-9279D0FE19A6}" type="presOf" srcId="{234990F3-78FB-4B27-9907-5BD17F0DE376}" destId="{E215BB14-D0C6-47E8-BFDF-A1D47438AFFA}" srcOrd="0" destOrd="0" presId="urn:microsoft.com/office/officeart/2005/8/layout/chevron2"/>
    <dgm:cxn modelId="{F04E3AD3-A417-470A-B378-9D16F125E0D0}" srcId="{A56C6BAB-110A-4FE7-8035-7D5704702D1C}" destId="{FC560D48-E613-46B7-81EF-8A64CDFE30C3}" srcOrd="1" destOrd="0" parTransId="{F786017B-3D34-46AC-A123-336D5CF1F9C3}" sibTransId="{0AE6CB50-B6CF-4540-9C33-2D3674036904}"/>
    <dgm:cxn modelId="{1B7B6BCE-3971-4F09-81FA-E358584E14AC}" type="presParOf" srcId="{C751AA04-57EC-40D6-83D6-1C1687388BE5}" destId="{B151765B-BDE8-431F-9F30-6690D9380B3B}" srcOrd="0" destOrd="0" presId="urn:microsoft.com/office/officeart/2005/8/layout/chevron2"/>
    <dgm:cxn modelId="{D30DB1F9-BB1B-48EA-8A22-81DE8707C402}" type="presParOf" srcId="{B151765B-BDE8-431F-9F30-6690D9380B3B}" destId="{5C1518F1-1AAA-4854-8658-3E41D9128FFE}" srcOrd="0" destOrd="0" presId="urn:microsoft.com/office/officeart/2005/8/layout/chevron2"/>
    <dgm:cxn modelId="{DA68AC2D-51E0-4FF3-925B-0FCDC691F103}" type="presParOf" srcId="{B151765B-BDE8-431F-9F30-6690D9380B3B}" destId="{E215BB14-D0C6-47E8-BFDF-A1D47438AFFA}" srcOrd="1" destOrd="0" presId="urn:microsoft.com/office/officeart/2005/8/layout/chevron2"/>
    <dgm:cxn modelId="{268C7364-2377-42CD-A334-7D79C1722050}" type="presParOf" srcId="{C751AA04-57EC-40D6-83D6-1C1687388BE5}" destId="{34982F46-529A-4096-9806-0898C27E6483}" srcOrd="1" destOrd="0" presId="urn:microsoft.com/office/officeart/2005/8/layout/chevron2"/>
    <dgm:cxn modelId="{0D7C720B-9F1B-4D37-9668-458C6C46BE8A}" type="presParOf" srcId="{C751AA04-57EC-40D6-83D6-1C1687388BE5}" destId="{2D15C7D8-EF10-41B3-9ADC-A24261C9D3F5}" srcOrd="2" destOrd="0" presId="urn:microsoft.com/office/officeart/2005/8/layout/chevron2"/>
    <dgm:cxn modelId="{24E963E3-72F7-401E-AB0D-EF1CA434EDDD}" type="presParOf" srcId="{2D15C7D8-EF10-41B3-9ADC-A24261C9D3F5}" destId="{CC514D69-9407-4AED-9978-398AB7EAEF3E}" srcOrd="0" destOrd="0" presId="urn:microsoft.com/office/officeart/2005/8/layout/chevron2"/>
    <dgm:cxn modelId="{630B24CE-F4E2-482D-B6AE-2C976F76EB35}" type="presParOf" srcId="{2D15C7D8-EF10-41B3-9ADC-A24261C9D3F5}" destId="{C6541E7B-7C3E-4C4C-835E-FE339A6DF2D0}" srcOrd="1" destOrd="0" presId="urn:microsoft.com/office/officeart/2005/8/layout/chevron2"/>
    <dgm:cxn modelId="{D657434F-5D18-4ADF-B3F1-A9FF7F6B6E43}" type="presParOf" srcId="{C751AA04-57EC-40D6-83D6-1C1687388BE5}" destId="{B2FFBE26-010E-4C8C-9E1C-BDA5FCEAF05D}" srcOrd="3" destOrd="0" presId="urn:microsoft.com/office/officeart/2005/8/layout/chevron2"/>
    <dgm:cxn modelId="{F6DC92F9-A11E-4837-AE0B-E810F50078FC}" type="presParOf" srcId="{C751AA04-57EC-40D6-83D6-1C1687388BE5}" destId="{E4578CEC-ED3C-46B7-81D8-6719C973081C}" srcOrd="4" destOrd="0" presId="urn:microsoft.com/office/officeart/2005/8/layout/chevron2"/>
    <dgm:cxn modelId="{5324B55A-058A-4289-A8ED-D85C061312E3}" type="presParOf" srcId="{E4578CEC-ED3C-46B7-81D8-6719C973081C}" destId="{8A877B2C-5B6F-48A2-A753-99DCFECADCDA}" srcOrd="0" destOrd="0" presId="urn:microsoft.com/office/officeart/2005/8/layout/chevron2"/>
    <dgm:cxn modelId="{82D99F63-1F08-41D2-9DCB-99FC76CFC9BB}" type="presParOf" srcId="{E4578CEC-ED3C-46B7-81D8-6719C973081C}" destId="{03F85E00-7EA5-4DEC-9E69-39CAC86DD24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518F1-1AAA-4854-8658-3E41D9128FFE}">
      <dsp:nvSpPr>
        <dsp:cNvPr id="0" name=""/>
        <dsp:cNvSpPr/>
      </dsp:nvSpPr>
      <dsp:spPr>
        <a:xfrm rot="5400000">
          <a:off x="-192361" y="193403"/>
          <a:ext cx="1282413" cy="8976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第一名</a:t>
          </a:r>
          <a:endParaRPr lang="zh-CN" altLang="en-US" sz="2000" kern="1200" dirty="0"/>
        </a:p>
      </dsp:txBody>
      <dsp:txXfrm rot="-5400000">
        <a:off x="2" y="449886"/>
        <a:ext cx="897689" cy="384724"/>
      </dsp:txXfrm>
    </dsp:sp>
    <dsp:sp modelId="{E215BB14-D0C6-47E8-BFDF-A1D47438AFFA}">
      <dsp:nvSpPr>
        <dsp:cNvPr id="0" name=""/>
        <dsp:cNvSpPr/>
      </dsp:nvSpPr>
      <dsp:spPr>
        <a:xfrm rot="5400000">
          <a:off x="3736491" y="-2837760"/>
          <a:ext cx="833568" cy="65111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4000" kern="1200" dirty="0" smtClean="0"/>
            <a:t>土木</a:t>
          </a:r>
          <a:r>
            <a:rPr lang="en-US" altLang="zh-CN" sz="4000" kern="1200" dirty="0" smtClean="0"/>
            <a:t>1151</a:t>
          </a:r>
          <a:endParaRPr lang="zh-CN" altLang="en-US" sz="4000" kern="1200" dirty="0"/>
        </a:p>
      </dsp:txBody>
      <dsp:txXfrm rot="-5400000">
        <a:off x="897690" y="41732"/>
        <a:ext cx="6470481" cy="752186"/>
      </dsp:txXfrm>
    </dsp:sp>
    <dsp:sp modelId="{CC514D69-9407-4AED-9978-398AB7EAEF3E}">
      <dsp:nvSpPr>
        <dsp:cNvPr id="0" name=""/>
        <dsp:cNvSpPr/>
      </dsp:nvSpPr>
      <dsp:spPr>
        <a:xfrm rot="5400000">
          <a:off x="-192361" y="1276767"/>
          <a:ext cx="1282413" cy="8976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第二名</a:t>
          </a:r>
          <a:endParaRPr lang="zh-CN" altLang="en-US" sz="2000" kern="1200" dirty="0"/>
        </a:p>
      </dsp:txBody>
      <dsp:txXfrm rot="-5400000">
        <a:off x="2" y="1533250"/>
        <a:ext cx="897689" cy="384724"/>
      </dsp:txXfrm>
    </dsp:sp>
    <dsp:sp modelId="{C6541E7B-7C3E-4C4C-835E-FE339A6DF2D0}">
      <dsp:nvSpPr>
        <dsp:cNvPr id="0" name=""/>
        <dsp:cNvSpPr/>
      </dsp:nvSpPr>
      <dsp:spPr>
        <a:xfrm rot="5400000">
          <a:off x="3736491" y="-1754396"/>
          <a:ext cx="833568" cy="65111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4000" kern="1200" dirty="0" smtClean="0"/>
            <a:t>工程</a:t>
          </a:r>
          <a:r>
            <a:rPr lang="en-US" altLang="zh-CN" sz="4000" kern="1200" dirty="0" smtClean="0"/>
            <a:t>1151</a:t>
          </a:r>
          <a:endParaRPr lang="zh-CN" altLang="en-US" sz="4000" kern="1200" dirty="0"/>
        </a:p>
      </dsp:txBody>
      <dsp:txXfrm rot="-5400000">
        <a:off x="897690" y="1125096"/>
        <a:ext cx="6470481" cy="752186"/>
      </dsp:txXfrm>
    </dsp:sp>
    <dsp:sp modelId="{8A877B2C-5B6F-48A2-A753-99DCFECADCDA}">
      <dsp:nvSpPr>
        <dsp:cNvPr id="0" name=""/>
        <dsp:cNvSpPr/>
      </dsp:nvSpPr>
      <dsp:spPr>
        <a:xfrm rot="5400000">
          <a:off x="-192361" y="2360132"/>
          <a:ext cx="1282413" cy="8976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第三名</a:t>
          </a:r>
          <a:endParaRPr lang="zh-CN" altLang="en-US" sz="2000" kern="1200" dirty="0"/>
        </a:p>
      </dsp:txBody>
      <dsp:txXfrm rot="-5400000">
        <a:off x="2" y="2616615"/>
        <a:ext cx="897689" cy="384724"/>
      </dsp:txXfrm>
    </dsp:sp>
    <dsp:sp modelId="{03F85E00-7EA5-4DEC-9E69-39CAC86DD247}">
      <dsp:nvSpPr>
        <dsp:cNvPr id="0" name=""/>
        <dsp:cNvSpPr/>
      </dsp:nvSpPr>
      <dsp:spPr>
        <a:xfrm rot="5400000">
          <a:off x="3736491" y="-671032"/>
          <a:ext cx="833568" cy="65111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4000" kern="1200" dirty="0" smtClean="0"/>
            <a:t>土木</a:t>
          </a:r>
          <a:r>
            <a:rPr lang="en-US" altLang="zh-CN" sz="4000" kern="1200" dirty="0" smtClean="0"/>
            <a:t>1152</a:t>
          </a:r>
          <a:endParaRPr lang="zh-CN" altLang="en-US" sz="4000" kern="1200" dirty="0"/>
        </a:p>
      </dsp:txBody>
      <dsp:txXfrm rot="-5400000">
        <a:off x="897690" y="2208460"/>
        <a:ext cx="6470481" cy="752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2016-5-9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780108"/>
          </a:xfrm>
        </p:spPr>
        <p:txBody>
          <a:bodyPr anchor="ctr">
            <a:normAutofit/>
          </a:bodyPr>
          <a:lstStyle/>
          <a:p>
            <a:r>
              <a:rPr lang="zh-CN" altLang="en-US" sz="4000" dirty="0"/>
              <a:t>土木系</a:t>
            </a:r>
            <a:r>
              <a:rPr lang="zh-CN" altLang="en-US" sz="4000" dirty="0" smtClean="0"/>
              <a:t>第十周</a:t>
            </a:r>
            <a:r>
              <a:rPr lang="zh-CN" altLang="en-US" sz="4000" dirty="0"/>
              <a:t>大一大</a:t>
            </a:r>
            <a:r>
              <a:rPr lang="zh-CN" altLang="en-US" sz="4000" dirty="0" smtClean="0"/>
              <a:t>二出勤率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15816" y="5085184"/>
            <a:ext cx="6400800" cy="37705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400" dirty="0" smtClean="0"/>
              <a:t>——</a:t>
            </a:r>
            <a:r>
              <a:rPr lang="zh-CN" altLang="en-US" sz="2400" dirty="0" smtClean="0"/>
              <a:t>自律联合会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7622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土木系大一早自习出勤率</a:t>
            </a:r>
            <a:endParaRPr lang="zh-CN" altLang="en-US" dirty="0"/>
          </a:p>
        </p:txBody>
      </p:sp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7783699"/>
              </p:ext>
            </p:extLst>
          </p:nvPr>
        </p:nvGraphicFramePr>
        <p:xfrm>
          <a:off x="251520" y="2057400"/>
          <a:ext cx="8640960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49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土木系大</a:t>
            </a:r>
            <a:r>
              <a:rPr lang="zh-CN" altLang="en-US" dirty="0" smtClean="0"/>
              <a:t>一晚自习</a:t>
            </a:r>
            <a:r>
              <a:rPr lang="zh-CN" altLang="en-US" dirty="0"/>
              <a:t>出勤率</a:t>
            </a:r>
          </a:p>
        </p:txBody>
      </p:sp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722743"/>
              </p:ext>
            </p:extLst>
          </p:nvPr>
        </p:nvGraphicFramePr>
        <p:xfrm>
          <a:off x="251520" y="2060848"/>
          <a:ext cx="864096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4386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土木系</a:t>
            </a:r>
            <a:r>
              <a:rPr lang="zh-CN" altLang="en-US" dirty="0" smtClean="0"/>
              <a:t>大二晚</a:t>
            </a:r>
            <a:r>
              <a:rPr lang="zh-CN" altLang="en-US" dirty="0"/>
              <a:t>自习出勤率</a:t>
            </a:r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18450"/>
              </p:ext>
            </p:extLst>
          </p:nvPr>
        </p:nvGraphicFramePr>
        <p:xfrm>
          <a:off x="251520" y="2057400"/>
          <a:ext cx="8640960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422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328466"/>
              </p:ext>
            </p:extLst>
          </p:nvPr>
        </p:nvGraphicFramePr>
        <p:xfrm>
          <a:off x="827584" y="1556792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669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42</Words>
  <Application>Microsoft Office PowerPoint</Application>
  <PresentationFormat>全屏显示(4:3)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波形</vt:lpstr>
      <vt:lpstr>土木系第十周大一大二出勤率</vt:lpstr>
      <vt:lpstr>土木系大一早自习出勤率</vt:lpstr>
      <vt:lpstr>土木系大一晚自习出勤率</vt:lpstr>
      <vt:lpstr>土木系大二晚自习出勤率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土木系第十周大一大二出勤率</dc:title>
  <cp:lastModifiedBy>微软用户</cp:lastModifiedBy>
  <cp:revision>1</cp:revision>
  <dcterms:modified xsi:type="dcterms:W3CDTF">2016-05-09T03:28:40Z</dcterms:modified>
</cp:coreProperties>
</file>