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总体到课百分比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Sheet1!$A$2:$A$12</c:f>
              <c:strCache>
                <c:ptCount val="11"/>
                <c:pt idx="0">
                  <c:v>土木1151</c:v>
                </c:pt>
                <c:pt idx="1">
                  <c:v>土木1152</c:v>
                </c:pt>
                <c:pt idx="2">
                  <c:v>土木1153</c:v>
                </c:pt>
                <c:pt idx="3">
                  <c:v>土木1154</c:v>
                </c:pt>
                <c:pt idx="4">
                  <c:v>土木1155</c:v>
                </c:pt>
                <c:pt idx="5">
                  <c:v>土木1156</c:v>
                </c:pt>
                <c:pt idx="6">
                  <c:v>土木1157</c:v>
                </c:pt>
                <c:pt idx="7">
                  <c:v>城规1151</c:v>
                </c:pt>
                <c:pt idx="8">
                  <c:v>城规1152</c:v>
                </c:pt>
                <c:pt idx="9">
                  <c:v>工程1151</c:v>
                </c:pt>
                <c:pt idx="10">
                  <c:v>工程1152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0.77</c:v>
                </c:pt>
                <c:pt idx="1">
                  <c:v>0.77</c:v>
                </c:pt>
                <c:pt idx="2">
                  <c:v>0.98</c:v>
                </c:pt>
                <c:pt idx="3">
                  <c:v>0.95</c:v>
                </c:pt>
                <c:pt idx="4">
                  <c:v>0.95</c:v>
                </c:pt>
                <c:pt idx="5">
                  <c:v>0.98</c:v>
                </c:pt>
                <c:pt idx="6">
                  <c:v>0.99</c:v>
                </c:pt>
                <c:pt idx="7">
                  <c:v>0.97</c:v>
                </c:pt>
                <c:pt idx="8">
                  <c:v>0.97</c:v>
                </c:pt>
                <c:pt idx="9">
                  <c:v>0.99</c:v>
                </c:pt>
                <c:pt idx="10">
                  <c:v>0.99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215168"/>
        <c:axId val="137003392"/>
      </c:barChart>
      <c:catAx>
        <c:axId val="136215168"/>
        <c:scaling>
          <c:orientation val="minMax"/>
        </c:scaling>
        <c:delete val="0"/>
        <c:axPos val="b"/>
        <c:majorTickMark val="out"/>
        <c:minorTickMark val="none"/>
        <c:tickLblPos val="nextTo"/>
        <c:crossAx val="137003392"/>
        <c:crosses val="autoZero"/>
        <c:auto val="1"/>
        <c:lblAlgn val="ctr"/>
        <c:lblOffset val="100"/>
        <c:noMultiLvlLbl val="0"/>
      </c:catAx>
      <c:valAx>
        <c:axId val="1370033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6215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总体到课百分比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土木1141</c:v>
                </c:pt>
                <c:pt idx="1">
                  <c:v>土木1142</c:v>
                </c:pt>
                <c:pt idx="2">
                  <c:v>土木1143</c:v>
                </c:pt>
                <c:pt idx="3">
                  <c:v>土木1144</c:v>
                </c:pt>
                <c:pt idx="4">
                  <c:v>土木1145</c:v>
                </c:pt>
                <c:pt idx="5">
                  <c:v>土木1146</c:v>
                </c:pt>
                <c:pt idx="6">
                  <c:v>土木1147</c:v>
                </c:pt>
                <c:pt idx="7">
                  <c:v>土木1148</c:v>
                </c:pt>
                <c:pt idx="8">
                  <c:v>工程1141</c:v>
                </c:pt>
                <c:pt idx="9">
                  <c:v>工程1142</c:v>
                </c:pt>
                <c:pt idx="10">
                  <c:v>城规1141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0.9</c:v>
                </c:pt>
                <c:pt idx="1">
                  <c:v>0.41000000000000009</c:v>
                </c:pt>
                <c:pt idx="2">
                  <c:v>1</c:v>
                </c:pt>
                <c:pt idx="3">
                  <c:v>0.91</c:v>
                </c:pt>
                <c:pt idx="4">
                  <c:v>0.92</c:v>
                </c:pt>
                <c:pt idx="5">
                  <c:v>0.77000000000000024</c:v>
                </c:pt>
                <c:pt idx="6">
                  <c:v>0.88</c:v>
                </c:pt>
                <c:pt idx="7">
                  <c:v>0.95000000000000018</c:v>
                </c:pt>
                <c:pt idx="8">
                  <c:v>0.91</c:v>
                </c:pt>
                <c:pt idx="9">
                  <c:v>0.91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51968"/>
        <c:axId val="20046976"/>
      </c:barChart>
      <c:catAx>
        <c:axId val="19651968"/>
        <c:scaling>
          <c:orientation val="minMax"/>
        </c:scaling>
        <c:delete val="0"/>
        <c:axPos val="b"/>
        <c:majorTickMark val="out"/>
        <c:minorTickMark val="none"/>
        <c:tickLblPos val="nextTo"/>
        <c:crossAx val="20046976"/>
        <c:crosses val="autoZero"/>
        <c:auto val="1"/>
        <c:lblAlgn val="ctr"/>
        <c:lblOffset val="100"/>
        <c:noMultiLvlLbl val="0"/>
      </c:catAx>
      <c:valAx>
        <c:axId val="2004697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96519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总体到课百分比  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土木1151</c:v>
                </c:pt>
                <c:pt idx="1">
                  <c:v>土木1152</c:v>
                </c:pt>
                <c:pt idx="2">
                  <c:v>土木1153</c:v>
                </c:pt>
                <c:pt idx="3">
                  <c:v>土木1154</c:v>
                </c:pt>
                <c:pt idx="4">
                  <c:v>土木1155</c:v>
                </c:pt>
                <c:pt idx="5">
                  <c:v>土木1156</c:v>
                </c:pt>
                <c:pt idx="6">
                  <c:v>土木1157</c:v>
                </c:pt>
                <c:pt idx="7">
                  <c:v>城规1151</c:v>
                </c:pt>
                <c:pt idx="8">
                  <c:v>城规1152</c:v>
                </c:pt>
                <c:pt idx="9">
                  <c:v>工程1151</c:v>
                </c:pt>
                <c:pt idx="10">
                  <c:v>工程1152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0.9700000000000002</c:v>
                </c:pt>
                <c:pt idx="1">
                  <c:v>0.98</c:v>
                </c:pt>
                <c:pt idx="2">
                  <c:v>1</c:v>
                </c:pt>
                <c:pt idx="3">
                  <c:v>0.96000000000000019</c:v>
                </c:pt>
                <c:pt idx="4">
                  <c:v>0.89</c:v>
                </c:pt>
                <c:pt idx="5">
                  <c:v>0.88</c:v>
                </c:pt>
                <c:pt idx="6">
                  <c:v>1</c:v>
                </c:pt>
                <c:pt idx="7">
                  <c:v>0.67000000000000026</c:v>
                </c:pt>
                <c:pt idx="8">
                  <c:v>0.95000000000000018</c:v>
                </c:pt>
                <c:pt idx="9">
                  <c:v>0.64000000000000024</c:v>
                </c:pt>
                <c:pt idx="10">
                  <c:v>0.65000000000000024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023168"/>
        <c:axId val="20024704"/>
      </c:barChart>
      <c:catAx>
        <c:axId val="20023168"/>
        <c:scaling>
          <c:orientation val="minMax"/>
        </c:scaling>
        <c:delete val="0"/>
        <c:axPos val="b"/>
        <c:majorTickMark val="out"/>
        <c:minorTickMark val="none"/>
        <c:tickLblPos val="nextTo"/>
        <c:crossAx val="20024704"/>
        <c:crosses val="autoZero"/>
        <c:auto val="1"/>
        <c:lblAlgn val="ctr"/>
        <c:lblOffset val="100"/>
        <c:noMultiLvlLbl val="0"/>
      </c:catAx>
      <c:valAx>
        <c:axId val="2002470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023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zh-CN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2016-5-31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chemeClr val="bg2">
                    <a:lumMod val="50000"/>
                  </a:schemeClr>
                </a:solidFill>
              </a:rPr>
              <a:t>土木系第十四周</a:t>
            </a:r>
            <a:r>
              <a:rPr lang="zh-CN" altLang="en-US" sz="3600" dirty="0" smtClean="0">
                <a:solidFill>
                  <a:schemeClr val="bg2">
                    <a:lumMod val="50000"/>
                  </a:schemeClr>
                </a:solidFill>
              </a:rPr>
              <a:t>早自习晚自习出勤率</a:t>
            </a:r>
            <a:endParaRPr lang="zh-CN" altLang="en-US" sz="36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15816" y="5805264"/>
            <a:ext cx="6100534" cy="669419"/>
          </a:xfrm>
        </p:spPr>
        <p:txBody>
          <a:bodyPr/>
          <a:lstStyle/>
          <a:p>
            <a:r>
              <a:rPr lang="en-US" altLang="zh-CN" dirty="0" smtClean="0"/>
              <a:t>----------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自律联合部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第十四周大一早自习出勤率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723755"/>
              </p:ext>
            </p:extLst>
          </p:nvPr>
        </p:nvGraphicFramePr>
        <p:xfrm>
          <a:off x="457200" y="1600200"/>
          <a:ext cx="868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第十四周大二早自习出勤率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487499"/>
              </p:ext>
            </p:extLst>
          </p:nvPr>
        </p:nvGraphicFramePr>
        <p:xfrm>
          <a:off x="457200" y="1600200"/>
          <a:ext cx="868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第十四周大一晚自习出勤率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8958101"/>
              </p:ext>
            </p:extLst>
          </p:nvPr>
        </p:nvGraphicFramePr>
        <p:xfrm>
          <a:off x="457200" y="1600200"/>
          <a:ext cx="868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出勤优秀班级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土木</a:t>
            </a:r>
            <a:r>
              <a:rPr lang="en-US" altLang="zh-CN" dirty="0" smtClean="0"/>
              <a:t>1153</a:t>
            </a:r>
          </a:p>
          <a:p>
            <a:r>
              <a:rPr lang="zh-CN" altLang="en-US" dirty="0" smtClean="0"/>
              <a:t>土木</a:t>
            </a:r>
            <a:r>
              <a:rPr lang="en-US" altLang="zh-CN" dirty="0" smtClean="0"/>
              <a:t>1157</a:t>
            </a:r>
          </a:p>
          <a:p>
            <a:r>
              <a:rPr lang="zh-CN" altLang="en-US" dirty="0" smtClean="0"/>
              <a:t>土木</a:t>
            </a:r>
            <a:r>
              <a:rPr lang="en-US" altLang="zh-CN" dirty="0" smtClean="0"/>
              <a:t>1143</a:t>
            </a:r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27</TotalTime>
  <Words>74</Words>
  <Application>Microsoft Office PowerPoint</Application>
  <PresentationFormat>全屏显示(4:3)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凤舞九天</vt:lpstr>
      <vt:lpstr>土木系第十四周早自习晚自习出勤率</vt:lpstr>
      <vt:lpstr>第十四周大一早自习出勤率</vt:lpstr>
      <vt:lpstr>第十四周大二早自习出勤率</vt:lpstr>
      <vt:lpstr>第十四周大一晚自习出勤率</vt:lpstr>
      <vt:lpstr>出勤优秀班级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土木与建筑工程系第十二周早自习晚自习出勤率</dc:title>
  <dc:creator>asus</dc:creator>
  <cp:lastModifiedBy>微软用户</cp:lastModifiedBy>
  <cp:revision>7</cp:revision>
  <dcterms:created xsi:type="dcterms:W3CDTF">2016-05-30T00:51:35Z</dcterms:created>
  <dcterms:modified xsi:type="dcterms:W3CDTF">2016-05-31T02:30:59Z</dcterms:modified>
</cp:coreProperties>
</file>