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6525" y="2956878"/>
            <a:ext cx="9144000" cy="2387600"/>
          </a:xfrm>
        </p:spPr>
        <p:txBody>
          <a:bodyPr>
            <a:noAutofit/>
          </a:bodyPr>
          <a:p>
            <a:pPr indent="457200" algn="l" fontAlgn="auto">
              <a:lnSpc>
                <a:spcPct val="150000"/>
              </a:lnSpc>
            </a:pPr>
            <a:r>
              <a:rPr lang="zh-CN" altLang="en-US" sz="2400"/>
              <a:t>疫情期，我们在家过了漫长的一个假期，拜托你选择一个主题，适当运用手机中的图片做一份</a:t>
            </a:r>
            <a:r>
              <a:rPr lang="en-US" altLang="zh-CN" sz="2400"/>
              <a:t>ppt</a:t>
            </a:r>
            <a:r>
              <a:rPr lang="zh-CN" altLang="en-US" sz="2400"/>
              <a:t>，主题可以类似如下（不局限）：</a:t>
            </a:r>
            <a:br>
              <a:rPr lang="zh-CN" altLang="en-US" sz="2400"/>
            </a:br>
            <a:r>
              <a:rPr lang="en-US" altLang="zh-CN" sz="2400"/>
              <a:t>1. </a:t>
            </a:r>
            <a:r>
              <a:rPr lang="zh-CN" altLang="en-US" sz="2400"/>
              <a:t>父母之情</a:t>
            </a:r>
            <a:br>
              <a:rPr lang="zh-CN" altLang="en-US" sz="2400"/>
            </a:br>
            <a:r>
              <a:rPr lang="en-US" altLang="zh-CN" sz="2400"/>
              <a:t>2.</a:t>
            </a:r>
            <a:r>
              <a:rPr lang="zh-CN" altLang="en-US" sz="2400"/>
              <a:t>自然风景</a:t>
            </a:r>
            <a:br>
              <a:rPr lang="zh-CN" altLang="en-US" sz="2400"/>
            </a:br>
            <a:r>
              <a:rPr lang="en-US" altLang="zh-CN" sz="2400"/>
              <a:t>3.</a:t>
            </a:r>
            <a:r>
              <a:rPr lang="zh-CN" altLang="en-US" sz="2400"/>
              <a:t>乡情</a:t>
            </a:r>
            <a:br>
              <a:rPr lang="zh-CN" altLang="en-US" sz="2400"/>
            </a:br>
            <a:r>
              <a:rPr lang="en-US" altLang="zh-CN" sz="2400"/>
              <a:t>4.</a:t>
            </a:r>
            <a:r>
              <a:rPr lang="zh-CN" altLang="en-US" sz="2400"/>
              <a:t>同学友谊</a:t>
            </a:r>
            <a:br>
              <a:rPr lang="zh-CN" altLang="en-US" sz="2400"/>
            </a:br>
            <a:r>
              <a:rPr lang="en-US" altLang="zh-CN" sz="2400"/>
              <a:t>5.</a:t>
            </a:r>
            <a:r>
              <a:rPr lang="zh-CN" altLang="en-US" sz="2400"/>
              <a:t>劳动场面</a:t>
            </a:r>
            <a:br>
              <a:rPr lang="zh-CN" altLang="en-US" sz="2400"/>
            </a:br>
            <a:r>
              <a:rPr lang="en-US" altLang="zh-CN" sz="2400"/>
              <a:t>6.</a:t>
            </a:r>
            <a:r>
              <a:rPr lang="zh-CN" altLang="en-US" sz="2400"/>
              <a:t>特别记忆</a:t>
            </a:r>
            <a:br>
              <a:rPr lang="zh-CN" altLang="en-US" sz="2400"/>
            </a:br>
            <a:r>
              <a:rPr lang="en-US" altLang="zh-CN" sz="2400"/>
              <a:t>7.</a:t>
            </a:r>
            <a:r>
              <a:rPr lang="zh-CN" altLang="en-US" sz="2400"/>
              <a:t>爆笑生活</a:t>
            </a:r>
            <a:endParaRPr lang="zh-CN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要求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请做一份有主题的</a:t>
            </a:r>
            <a:r>
              <a:rPr lang="en-US" altLang="zh-CN"/>
              <a:t>ppt,(</a:t>
            </a:r>
            <a:r>
              <a:rPr lang="zh-CN" altLang="en-US"/>
              <a:t>可</a:t>
            </a:r>
            <a:r>
              <a:rPr lang="zh-CN" altLang="en-US"/>
              <a:t>自由选择主题，自由定义</a:t>
            </a:r>
            <a:r>
              <a:rPr lang="en-US" altLang="zh-CN"/>
              <a:t>ppt</a:t>
            </a:r>
            <a:r>
              <a:rPr lang="zh-CN" altLang="en-US"/>
              <a:t>题目）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至少含有</a:t>
            </a:r>
            <a:r>
              <a:rPr lang="en-US" altLang="zh-CN"/>
              <a:t>5</a:t>
            </a:r>
            <a:r>
              <a:rPr lang="zh-CN" altLang="en-US"/>
              <a:t>张幻灯片。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幻灯片中至少有两张符合实情的图片。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4.</a:t>
            </a:r>
            <a:r>
              <a:rPr lang="zh-CN" altLang="zh-CN"/>
              <a:t>至少使用三种版式。</a:t>
            </a:r>
            <a:endParaRPr lang="zh-CN" altLang="zh-CN"/>
          </a:p>
          <a:p>
            <a:pPr marL="0" indent="0">
              <a:buNone/>
            </a:pPr>
            <a:r>
              <a:rPr lang="en-US" altLang="zh-CN"/>
              <a:t>5. </a:t>
            </a:r>
            <a:r>
              <a:rPr lang="zh-CN" altLang="en-US"/>
              <a:t>有四种动画方式的使用（进入，退出，强调，路径）。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6.幻</a:t>
            </a:r>
            <a:r>
              <a:rPr lang="zh-CN" altLang="en-US"/>
              <a:t>灯片的切换方式有两种。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WPS 演示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疫情期，我们在家过了漫长的一个假期，拜托你选择一个主题，适当运用手机中的图片做一份ppt，主题可以类似如下（不局限）： 1. 父母之情 2.自然风景 3.乡情 4.同学友谊 5.劳动场面 6.特别记忆 7.爆笑生活</vt:lpstr>
      <vt:lpstr>要求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李小艳</cp:lastModifiedBy>
  <cp:revision>6</cp:revision>
  <dcterms:created xsi:type="dcterms:W3CDTF">2020-02-29T10:46:00Z</dcterms:created>
  <dcterms:modified xsi:type="dcterms:W3CDTF">2020-08-14T09:29:22Z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